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3" r:id="rId2"/>
    <p:sldMasterId id="2147483776" r:id="rId3"/>
  </p:sldMasterIdLst>
  <p:notesMasterIdLst>
    <p:notesMasterId r:id="rId37"/>
  </p:notesMasterIdLst>
  <p:sldIdLst>
    <p:sldId id="290" r:id="rId4"/>
    <p:sldId id="289" r:id="rId5"/>
    <p:sldId id="272" r:id="rId6"/>
    <p:sldId id="276" r:id="rId7"/>
    <p:sldId id="281" r:id="rId8"/>
    <p:sldId id="277" r:id="rId9"/>
    <p:sldId id="279" r:id="rId10"/>
    <p:sldId id="278" r:id="rId11"/>
    <p:sldId id="282" r:id="rId12"/>
    <p:sldId id="291" r:id="rId13"/>
    <p:sldId id="292" r:id="rId14"/>
    <p:sldId id="286" r:id="rId15"/>
    <p:sldId id="288" r:id="rId16"/>
    <p:sldId id="283" r:id="rId17"/>
    <p:sldId id="287" r:id="rId18"/>
    <p:sldId id="284" r:id="rId19"/>
    <p:sldId id="285" r:id="rId20"/>
    <p:sldId id="273" r:id="rId21"/>
    <p:sldId id="274" r:id="rId22"/>
    <p:sldId id="275" r:id="rId23"/>
    <p:sldId id="260" r:id="rId24"/>
    <p:sldId id="270" r:id="rId25"/>
    <p:sldId id="268" r:id="rId26"/>
    <p:sldId id="269" r:id="rId27"/>
    <p:sldId id="271" r:id="rId28"/>
    <p:sldId id="267" r:id="rId29"/>
    <p:sldId id="262" r:id="rId30"/>
    <p:sldId id="263" r:id="rId31"/>
    <p:sldId id="266" r:id="rId32"/>
    <p:sldId id="256" r:id="rId33"/>
    <p:sldId id="257" r:id="rId34"/>
    <p:sldId id="259" r:id="rId35"/>
    <p:sldId id="261" r:id="rId36"/>
  </p:sldIdLst>
  <p:sldSz cx="21674138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238"/>
    <a:srgbClr val="E9EEF2"/>
    <a:srgbClr val="FF0000"/>
    <a:srgbClr val="FF5050"/>
    <a:srgbClr val="004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89" autoAdjust="0"/>
    <p:restoredTop sz="94660"/>
  </p:normalViewPr>
  <p:slideViewPr>
    <p:cSldViewPr snapToGrid="0" showGuides="1">
      <p:cViewPr varScale="1">
        <p:scale>
          <a:sx n="45" d="100"/>
          <a:sy n="45" d="100"/>
        </p:scale>
        <p:origin x="1168" y="100"/>
      </p:cViewPr>
      <p:guideLst>
        <p:guide orient="horz" pos="512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18DF1-4C31-4ECF-8ADC-9E344B886E11}" type="datetimeFigureOut">
              <a:rPr lang="ko-KR" altLang="en-US" smtClean="0"/>
              <a:t>2024-12-23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1E723-89E1-4648-A20C-3FDC51798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8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865485"/>
            <a:ext cx="18693944" cy="31420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2" y="3984979"/>
            <a:ext cx="9169175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2" y="5937956"/>
            <a:ext cx="9169175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3" y="3984979"/>
            <a:ext cx="9214332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3" y="5937956"/>
            <a:ext cx="9214332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43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6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2340567"/>
            <a:ext cx="10972532" cy="11552296"/>
          </a:xfrm>
        </p:spPr>
        <p:txBody>
          <a:bodyPr/>
          <a:lstStyle>
            <a:lvl1pPr>
              <a:defRPr sz="7585"/>
            </a:lvl1pPr>
            <a:lvl2pPr>
              <a:defRPr sz="6637"/>
            </a:lvl2pPr>
            <a:lvl3pPr>
              <a:defRPr sz="5689"/>
            </a:lvl3pPr>
            <a:lvl4pPr>
              <a:defRPr sz="4741"/>
            </a:lvl4pPr>
            <a:lvl5pPr>
              <a:defRPr sz="4741"/>
            </a:lvl5pPr>
            <a:lvl6pPr>
              <a:defRPr sz="4741"/>
            </a:lvl6pPr>
            <a:lvl7pPr>
              <a:defRPr sz="4741"/>
            </a:lvl7pPr>
            <a:lvl8pPr>
              <a:defRPr sz="4741"/>
            </a:lvl8pPr>
            <a:lvl9pPr>
              <a:defRPr sz="4741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67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2340567"/>
            <a:ext cx="10972532" cy="11552296"/>
          </a:xfrm>
        </p:spPr>
        <p:txBody>
          <a:bodyPr anchor="t"/>
          <a:lstStyle>
            <a:lvl1pPr marL="0" indent="0">
              <a:buNone/>
              <a:defRPr sz="7585"/>
            </a:lvl1pPr>
            <a:lvl2pPr marL="1083701" indent="0">
              <a:buNone/>
              <a:defRPr sz="6637"/>
            </a:lvl2pPr>
            <a:lvl3pPr marL="2167402" indent="0">
              <a:buNone/>
              <a:defRPr sz="5689"/>
            </a:lvl3pPr>
            <a:lvl4pPr marL="3251103" indent="0">
              <a:buNone/>
              <a:defRPr sz="4741"/>
            </a:lvl4pPr>
            <a:lvl5pPr marL="4334805" indent="0">
              <a:buNone/>
              <a:defRPr sz="4741"/>
            </a:lvl5pPr>
            <a:lvl6pPr marL="5418506" indent="0">
              <a:buNone/>
              <a:defRPr sz="4741"/>
            </a:lvl6pPr>
            <a:lvl7pPr marL="6502207" indent="0">
              <a:buNone/>
              <a:defRPr sz="4741"/>
            </a:lvl7pPr>
            <a:lvl8pPr marL="7585908" indent="0">
              <a:buNone/>
              <a:defRPr sz="4741"/>
            </a:lvl8pPr>
            <a:lvl9pPr marL="8669609" indent="0">
              <a:buNone/>
              <a:defRPr sz="4741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24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6" y="865481"/>
            <a:ext cx="4673486" cy="13776209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8" y="865481"/>
            <a:ext cx="13749531" cy="13776209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64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4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561" y="2660416"/>
            <a:ext cx="18423017" cy="5659496"/>
          </a:xfrm>
        </p:spPr>
        <p:txBody>
          <a:bodyPr anchor="b"/>
          <a:lstStyle>
            <a:lvl1pPr algn="ctr"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8538164"/>
            <a:ext cx="16255604" cy="3924769"/>
          </a:xfrm>
        </p:spPr>
        <p:txBody>
          <a:bodyPr/>
          <a:lstStyle>
            <a:lvl1pPr marL="0" indent="0" algn="ctr">
              <a:buNone/>
              <a:defRPr sz="5689"/>
            </a:lvl1pPr>
            <a:lvl2pPr marL="1083701" indent="0" algn="ctr">
              <a:buNone/>
              <a:defRPr sz="4741"/>
            </a:lvl2pPr>
            <a:lvl3pPr marL="2167402" indent="0" algn="ctr">
              <a:buNone/>
              <a:defRPr sz="4267"/>
            </a:lvl3pPr>
            <a:lvl4pPr marL="3251103" indent="0" algn="ctr">
              <a:buNone/>
              <a:defRPr sz="3792"/>
            </a:lvl4pPr>
            <a:lvl5pPr marL="4334805" indent="0" algn="ctr">
              <a:buNone/>
              <a:defRPr sz="3792"/>
            </a:lvl5pPr>
            <a:lvl6pPr marL="5418506" indent="0" algn="ctr">
              <a:buNone/>
              <a:defRPr sz="3792"/>
            </a:lvl6pPr>
            <a:lvl7pPr marL="6502207" indent="0" algn="ctr">
              <a:buNone/>
              <a:defRPr sz="3792"/>
            </a:lvl7pPr>
            <a:lvl8pPr marL="7585908" indent="0" algn="ctr">
              <a:buNone/>
              <a:defRPr sz="3792"/>
            </a:lvl8pPr>
            <a:lvl9pPr marL="8669609" indent="0" algn="ctr">
              <a:buNone/>
              <a:defRPr sz="3792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7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40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10" y="4052716"/>
            <a:ext cx="18693944" cy="6762043"/>
          </a:xfrm>
        </p:spPr>
        <p:txBody>
          <a:bodyPr anchor="b"/>
          <a:lstStyle>
            <a:lvl1pPr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10" y="10878731"/>
            <a:ext cx="18693944" cy="3555999"/>
          </a:xfrm>
        </p:spPr>
        <p:txBody>
          <a:bodyPr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1083701" indent="0">
              <a:buNone/>
              <a:defRPr sz="4741">
                <a:solidFill>
                  <a:schemeClr val="tx1">
                    <a:tint val="75000"/>
                  </a:schemeClr>
                </a:solidFill>
              </a:defRPr>
            </a:lvl2pPr>
            <a:lvl3pPr marL="216740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03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05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0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207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590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60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71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34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865485"/>
            <a:ext cx="18693944" cy="31420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2" y="3984979"/>
            <a:ext cx="9169175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2" y="5937956"/>
            <a:ext cx="9169175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3" y="3984979"/>
            <a:ext cx="9214332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3" y="5937956"/>
            <a:ext cx="9214332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6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74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54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2340567"/>
            <a:ext cx="10972532" cy="11552296"/>
          </a:xfrm>
        </p:spPr>
        <p:txBody>
          <a:bodyPr/>
          <a:lstStyle>
            <a:lvl1pPr>
              <a:defRPr sz="7585"/>
            </a:lvl1pPr>
            <a:lvl2pPr>
              <a:defRPr sz="6637"/>
            </a:lvl2pPr>
            <a:lvl3pPr>
              <a:defRPr sz="5689"/>
            </a:lvl3pPr>
            <a:lvl4pPr>
              <a:defRPr sz="4741"/>
            </a:lvl4pPr>
            <a:lvl5pPr>
              <a:defRPr sz="4741"/>
            </a:lvl5pPr>
            <a:lvl6pPr>
              <a:defRPr sz="4741"/>
            </a:lvl6pPr>
            <a:lvl7pPr>
              <a:defRPr sz="4741"/>
            </a:lvl7pPr>
            <a:lvl8pPr>
              <a:defRPr sz="4741"/>
            </a:lvl8pPr>
            <a:lvl9pPr>
              <a:defRPr sz="4741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19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2340567"/>
            <a:ext cx="10972532" cy="11552296"/>
          </a:xfrm>
        </p:spPr>
        <p:txBody>
          <a:bodyPr anchor="t"/>
          <a:lstStyle>
            <a:lvl1pPr marL="0" indent="0">
              <a:buNone/>
              <a:defRPr sz="7585"/>
            </a:lvl1pPr>
            <a:lvl2pPr marL="1083701" indent="0">
              <a:buNone/>
              <a:defRPr sz="6637"/>
            </a:lvl2pPr>
            <a:lvl3pPr marL="2167402" indent="0">
              <a:buNone/>
              <a:defRPr sz="5689"/>
            </a:lvl3pPr>
            <a:lvl4pPr marL="3251103" indent="0">
              <a:buNone/>
              <a:defRPr sz="4741"/>
            </a:lvl4pPr>
            <a:lvl5pPr marL="4334805" indent="0">
              <a:buNone/>
              <a:defRPr sz="4741"/>
            </a:lvl5pPr>
            <a:lvl6pPr marL="5418506" indent="0">
              <a:buNone/>
              <a:defRPr sz="4741"/>
            </a:lvl6pPr>
            <a:lvl7pPr marL="6502207" indent="0">
              <a:buNone/>
              <a:defRPr sz="4741"/>
            </a:lvl7pPr>
            <a:lvl8pPr marL="7585908" indent="0">
              <a:buNone/>
              <a:defRPr sz="4741"/>
            </a:lvl8pPr>
            <a:lvl9pPr marL="8669609" indent="0">
              <a:buNone/>
              <a:defRPr sz="4741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49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80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6" y="865481"/>
            <a:ext cx="4673486" cy="13776209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8" y="865481"/>
            <a:ext cx="13749531" cy="13776209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2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4927645" y="-728072"/>
            <a:ext cx="17456154" cy="18192400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385763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287C19D-1F6C-B0F5-73DC-88A668F2B63F}"/>
                </a:ext>
              </a:extLst>
            </p:cNvPr>
            <p:cNvSpPr/>
            <p:nvPr userDrawn="1"/>
          </p:nvSpPr>
          <p:spPr>
            <a:xfrm>
              <a:off x="7015464" y="3136932"/>
              <a:ext cx="4899098" cy="3085009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8FBA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EB5DF323-CA25-00EF-1289-DE55321B3DB4}"/>
                </a:ext>
              </a:extLst>
            </p:cNvPr>
            <p:cNvSpPr/>
            <p:nvPr userDrawn="1"/>
          </p:nvSpPr>
          <p:spPr>
            <a:xfrm>
              <a:off x="9718770" y="3136443"/>
              <a:ext cx="2195791" cy="1067760"/>
            </a:xfrm>
            <a:custGeom>
              <a:avLst/>
              <a:gdLst>
                <a:gd name="connsiteX0" fmla="*/ 2195792 w 2195791"/>
                <a:gd name="connsiteY0" fmla="*/ 847734 h 1117937"/>
                <a:gd name="connsiteX1" fmla="*/ 2187998 w 2195791"/>
                <a:gd name="connsiteY1" fmla="*/ 856370 h 1117937"/>
                <a:gd name="connsiteX2" fmla="*/ 2159773 w 2195791"/>
                <a:gd name="connsiteY2" fmla="*/ 876171 h 1117937"/>
                <a:gd name="connsiteX3" fmla="*/ 2017380 w 2195791"/>
                <a:gd name="connsiteY3" fmla="*/ 975382 h 1117937"/>
                <a:gd name="connsiteX4" fmla="*/ 1865719 w 2195791"/>
                <a:gd name="connsiteY4" fmla="*/ 1081966 h 1117937"/>
                <a:gd name="connsiteX5" fmla="*/ 1819168 w 2195791"/>
                <a:gd name="connsiteY5" fmla="*/ 1114826 h 1117937"/>
                <a:gd name="connsiteX6" fmla="*/ 1803159 w 2195791"/>
                <a:gd name="connsiteY6" fmla="*/ 1116090 h 1117937"/>
                <a:gd name="connsiteX7" fmla="*/ 1720166 w 2195791"/>
                <a:gd name="connsiteY7" fmla="*/ 1077121 h 1117937"/>
                <a:gd name="connsiteX8" fmla="*/ 1574825 w 2195791"/>
                <a:gd name="connsiteY8" fmla="*/ 1008663 h 1117937"/>
                <a:gd name="connsiteX9" fmla="*/ 1459394 w 2195791"/>
                <a:gd name="connsiteY9" fmla="*/ 954739 h 1117937"/>
                <a:gd name="connsiteX10" fmla="*/ 1319740 w 2195791"/>
                <a:gd name="connsiteY10" fmla="*/ 890073 h 1117937"/>
                <a:gd name="connsiteX11" fmla="*/ 1269397 w 2195791"/>
                <a:gd name="connsiteY11" fmla="*/ 866271 h 1117937"/>
                <a:gd name="connsiteX12" fmla="*/ 1115419 w 2195791"/>
                <a:gd name="connsiteY12" fmla="*/ 794442 h 1117937"/>
                <a:gd name="connsiteX13" fmla="*/ 1067393 w 2195791"/>
                <a:gd name="connsiteY13" fmla="*/ 771693 h 1117937"/>
                <a:gd name="connsiteX14" fmla="*/ 962915 w 2195791"/>
                <a:gd name="connsiteY14" fmla="*/ 722403 h 1117937"/>
                <a:gd name="connsiteX15" fmla="*/ 836742 w 2195791"/>
                <a:gd name="connsiteY15" fmla="*/ 663424 h 1117937"/>
                <a:gd name="connsiteX16" fmla="*/ 712886 w 2195791"/>
                <a:gd name="connsiteY16" fmla="*/ 605498 h 1117937"/>
                <a:gd name="connsiteX17" fmla="*/ 586712 w 2195791"/>
                <a:gd name="connsiteY17" fmla="*/ 546519 h 1117937"/>
                <a:gd name="connsiteX18" fmla="*/ 467701 w 2195791"/>
                <a:gd name="connsiteY18" fmla="*/ 490910 h 1117937"/>
                <a:gd name="connsiteX19" fmla="*/ 337946 w 2195791"/>
                <a:gd name="connsiteY19" fmla="*/ 430035 h 1117937"/>
                <a:gd name="connsiteX20" fmla="*/ 216407 w 2195791"/>
                <a:gd name="connsiteY20" fmla="*/ 373373 h 1117937"/>
                <a:gd name="connsiteX21" fmla="*/ 93814 w 2195791"/>
                <a:gd name="connsiteY21" fmla="*/ 316079 h 1117937"/>
                <a:gd name="connsiteX22" fmla="*/ 12086 w 2195791"/>
                <a:gd name="connsiteY22" fmla="*/ 277742 h 1117937"/>
                <a:gd name="connsiteX23" fmla="*/ 3871 w 2195791"/>
                <a:gd name="connsiteY23" fmla="*/ 273529 h 1117937"/>
                <a:gd name="connsiteX24" fmla="*/ 3239 w 2195791"/>
                <a:gd name="connsiteY24" fmla="*/ 264472 h 1117937"/>
                <a:gd name="connsiteX25" fmla="*/ 27041 w 2195791"/>
                <a:gd name="connsiteY25" fmla="*/ 247621 h 1117937"/>
                <a:gd name="connsiteX26" fmla="*/ 210720 w 2195791"/>
                <a:gd name="connsiteY26" fmla="*/ 119551 h 1117937"/>
                <a:gd name="connsiteX27" fmla="*/ 341948 w 2195791"/>
                <a:gd name="connsiteY27" fmla="*/ 27712 h 1117937"/>
                <a:gd name="connsiteX28" fmla="*/ 376704 w 2195791"/>
                <a:gd name="connsiteY28" fmla="*/ 3489 h 1117937"/>
                <a:gd name="connsiteX29" fmla="*/ 392291 w 2195791"/>
                <a:gd name="connsiteY29" fmla="*/ 1803 h 1117937"/>
                <a:gd name="connsiteX30" fmla="*/ 443056 w 2195791"/>
                <a:gd name="connsiteY30" fmla="*/ 24974 h 1117937"/>
                <a:gd name="connsiteX31" fmla="*/ 547322 w 2195791"/>
                <a:gd name="connsiteY31" fmla="*/ 74474 h 1117937"/>
                <a:gd name="connsiteX32" fmla="*/ 715624 w 2195791"/>
                <a:gd name="connsiteY32" fmla="*/ 153254 h 1117937"/>
                <a:gd name="connsiteX33" fmla="*/ 832319 w 2195791"/>
                <a:gd name="connsiteY33" fmla="*/ 207599 h 1117937"/>
                <a:gd name="connsiteX34" fmla="*/ 959756 w 2195791"/>
                <a:gd name="connsiteY34" fmla="*/ 267210 h 1117937"/>
                <a:gd name="connsiteX35" fmla="*/ 1077504 w 2195791"/>
                <a:gd name="connsiteY35" fmla="*/ 322187 h 1117937"/>
                <a:gd name="connsiteX36" fmla="*/ 1198832 w 2195791"/>
                <a:gd name="connsiteY36" fmla="*/ 378849 h 1117937"/>
                <a:gd name="connsiteX37" fmla="*/ 1322689 w 2195791"/>
                <a:gd name="connsiteY37" fmla="*/ 436775 h 1117937"/>
                <a:gd name="connsiteX38" fmla="*/ 1444228 w 2195791"/>
                <a:gd name="connsiteY38" fmla="*/ 493438 h 1117937"/>
                <a:gd name="connsiteX39" fmla="*/ 1525957 w 2195791"/>
                <a:gd name="connsiteY39" fmla="*/ 531774 h 1117937"/>
                <a:gd name="connsiteX40" fmla="*/ 1689413 w 2195791"/>
                <a:gd name="connsiteY40" fmla="*/ 608236 h 1117937"/>
                <a:gd name="connsiteX41" fmla="*/ 1806108 w 2195791"/>
                <a:gd name="connsiteY41" fmla="*/ 662582 h 1117937"/>
                <a:gd name="connsiteX42" fmla="*/ 1933545 w 2195791"/>
                <a:gd name="connsiteY42" fmla="*/ 722193 h 1117937"/>
                <a:gd name="connsiteX43" fmla="*/ 2051293 w 2195791"/>
                <a:gd name="connsiteY43" fmla="*/ 777170 h 1117937"/>
                <a:gd name="connsiteX44" fmla="*/ 2177466 w 2195791"/>
                <a:gd name="connsiteY44" fmla="*/ 836149 h 1117937"/>
                <a:gd name="connsiteX45" fmla="*/ 2192001 w 2195791"/>
                <a:gd name="connsiteY45" fmla="*/ 842258 h 1117937"/>
                <a:gd name="connsiteX46" fmla="*/ 2195581 w 2195791"/>
                <a:gd name="connsiteY46" fmla="*/ 847524 h 111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195791" h="1117937">
                  <a:moveTo>
                    <a:pt x="2195792" y="847734"/>
                  </a:moveTo>
                  <a:cubicBezTo>
                    <a:pt x="2194528" y="851526"/>
                    <a:pt x="2191158" y="854054"/>
                    <a:pt x="2187998" y="856370"/>
                  </a:cubicBezTo>
                  <a:cubicBezTo>
                    <a:pt x="2178730" y="863111"/>
                    <a:pt x="2169251" y="869641"/>
                    <a:pt x="2159773" y="876171"/>
                  </a:cubicBezTo>
                  <a:cubicBezTo>
                    <a:pt x="2112379" y="909241"/>
                    <a:pt x="2064774" y="942312"/>
                    <a:pt x="2017380" y="975382"/>
                  </a:cubicBezTo>
                  <a:cubicBezTo>
                    <a:pt x="1966826" y="1010770"/>
                    <a:pt x="1916062" y="1046157"/>
                    <a:pt x="1865719" y="1081966"/>
                  </a:cubicBezTo>
                  <a:cubicBezTo>
                    <a:pt x="1850132" y="1092919"/>
                    <a:pt x="1834966" y="1104083"/>
                    <a:pt x="1819168" y="1114826"/>
                  </a:cubicBezTo>
                  <a:cubicBezTo>
                    <a:pt x="1813691" y="1118618"/>
                    <a:pt x="1809057" y="1118828"/>
                    <a:pt x="1803159" y="1116090"/>
                  </a:cubicBezTo>
                  <a:cubicBezTo>
                    <a:pt x="1775565" y="1103030"/>
                    <a:pt x="1747971" y="1090181"/>
                    <a:pt x="1720166" y="1077121"/>
                  </a:cubicBezTo>
                  <a:cubicBezTo>
                    <a:pt x="1671720" y="1054372"/>
                    <a:pt x="1623272" y="1031412"/>
                    <a:pt x="1574825" y="1008663"/>
                  </a:cubicBezTo>
                  <a:cubicBezTo>
                    <a:pt x="1536489" y="990548"/>
                    <a:pt x="1497941" y="972644"/>
                    <a:pt x="1459394" y="954739"/>
                  </a:cubicBezTo>
                  <a:cubicBezTo>
                    <a:pt x="1412843" y="933044"/>
                    <a:pt x="1366291" y="911558"/>
                    <a:pt x="1319740" y="890073"/>
                  </a:cubicBezTo>
                  <a:cubicBezTo>
                    <a:pt x="1302888" y="882279"/>
                    <a:pt x="1286248" y="874064"/>
                    <a:pt x="1269397" y="866271"/>
                  </a:cubicBezTo>
                  <a:cubicBezTo>
                    <a:pt x="1218001" y="842258"/>
                    <a:pt x="1166815" y="818455"/>
                    <a:pt x="1115419" y="794442"/>
                  </a:cubicBezTo>
                  <a:cubicBezTo>
                    <a:pt x="1099410" y="786859"/>
                    <a:pt x="1083612" y="779066"/>
                    <a:pt x="1067393" y="771693"/>
                  </a:cubicBezTo>
                  <a:cubicBezTo>
                    <a:pt x="1032427" y="755895"/>
                    <a:pt x="997882" y="738833"/>
                    <a:pt x="962915" y="722403"/>
                  </a:cubicBezTo>
                  <a:cubicBezTo>
                    <a:pt x="920998" y="702603"/>
                    <a:pt x="878870" y="683014"/>
                    <a:pt x="836742" y="663424"/>
                  </a:cubicBezTo>
                  <a:cubicBezTo>
                    <a:pt x="795457" y="644045"/>
                    <a:pt x="754382" y="624456"/>
                    <a:pt x="712886" y="605498"/>
                  </a:cubicBezTo>
                  <a:cubicBezTo>
                    <a:pt x="670758" y="586119"/>
                    <a:pt x="628630" y="566530"/>
                    <a:pt x="586712" y="546519"/>
                  </a:cubicBezTo>
                  <a:cubicBezTo>
                    <a:pt x="547322" y="527561"/>
                    <a:pt x="507301" y="509446"/>
                    <a:pt x="467701" y="490910"/>
                  </a:cubicBezTo>
                  <a:cubicBezTo>
                    <a:pt x="424519" y="470688"/>
                    <a:pt x="381127" y="450256"/>
                    <a:pt x="337946" y="430035"/>
                  </a:cubicBezTo>
                  <a:cubicBezTo>
                    <a:pt x="297503" y="411077"/>
                    <a:pt x="257060" y="392120"/>
                    <a:pt x="216407" y="373373"/>
                  </a:cubicBezTo>
                  <a:cubicBezTo>
                    <a:pt x="175332" y="354626"/>
                    <a:pt x="134468" y="335668"/>
                    <a:pt x="93814" y="316079"/>
                  </a:cubicBezTo>
                  <a:cubicBezTo>
                    <a:pt x="66642" y="303019"/>
                    <a:pt x="39259" y="290591"/>
                    <a:pt x="12086" y="277742"/>
                  </a:cubicBezTo>
                  <a:cubicBezTo>
                    <a:pt x="9348" y="276478"/>
                    <a:pt x="6609" y="275004"/>
                    <a:pt x="3871" y="273529"/>
                  </a:cubicBezTo>
                  <a:cubicBezTo>
                    <a:pt x="-1606" y="271002"/>
                    <a:pt x="-763" y="267421"/>
                    <a:pt x="3239" y="264472"/>
                  </a:cubicBezTo>
                  <a:cubicBezTo>
                    <a:pt x="11033" y="258574"/>
                    <a:pt x="19037" y="253097"/>
                    <a:pt x="27041" y="247621"/>
                  </a:cubicBezTo>
                  <a:cubicBezTo>
                    <a:pt x="88548" y="205492"/>
                    <a:pt x="149002" y="161469"/>
                    <a:pt x="210720" y="119551"/>
                  </a:cubicBezTo>
                  <a:cubicBezTo>
                    <a:pt x="254954" y="89640"/>
                    <a:pt x="298346" y="58255"/>
                    <a:pt x="341948" y="27712"/>
                  </a:cubicBezTo>
                  <a:cubicBezTo>
                    <a:pt x="353534" y="19497"/>
                    <a:pt x="365329" y="11704"/>
                    <a:pt x="376704" y="3489"/>
                  </a:cubicBezTo>
                  <a:cubicBezTo>
                    <a:pt x="381759" y="-92"/>
                    <a:pt x="386183" y="-1356"/>
                    <a:pt x="392291" y="1803"/>
                  </a:cubicBezTo>
                  <a:cubicBezTo>
                    <a:pt x="408932" y="10018"/>
                    <a:pt x="426204" y="16970"/>
                    <a:pt x="443056" y="24974"/>
                  </a:cubicBezTo>
                  <a:cubicBezTo>
                    <a:pt x="477811" y="41404"/>
                    <a:pt x="512567" y="58044"/>
                    <a:pt x="547322" y="74474"/>
                  </a:cubicBezTo>
                  <a:cubicBezTo>
                    <a:pt x="603353" y="100804"/>
                    <a:pt x="659383" y="126924"/>
                    <a:pt x="715624" y="153254"/>
                  </a:cubicBezTo>
                  <a:cubicBezTo>
                    <a:pt x="754382" y="171369"/>
                    <a:pt x="793350" y="189484"/>
                    <a:pt x="832319" y="207599"/>
                  </a:cubicBezTo>
                  <a:cubicBezTo>
                    <a:pt x="874868" y="227399"/>
                    <a:pt x="917206" y="247410"/>
                    <a:pt x="959756" y="267210"/>
                  </a:cubicBezTo>
                  <a:cubicBezTo>
                    <a:pt x="998935" y="285536"/>
                    <a:pt x="1038325" y="303861"/>
                    <a:pt x="1077504" y="322187"/>
                  </a:cubicBezTo>
                  <a:cubicBezTo>
                    <a:pt x="1117946" y="341145"/>
                    <a:pt x="1158389" y="359892"/>
                    <a:pt x="1198832" y="378849"/>
                  </a:cubicBezTo>
                  <a:cubicBezTo>
                    <a:pt x="1240118" y="398228"/>
                    <a:pt x="1281403" y="417607"/>
                    <a:pt x="1322689" y="436775"/>
                  </a:cubicBezTo>
                  <a:cubicBezTo>
                    <a:pt x="1363132" y="455733"/>
                    <a:pt x="1403574" y="474691"/>
                    <a:pt x="1444228" y="493438"/>
                  </a:cubicBezTo>
                  <a:cubicBezTo>
                    <a:pt x="1471611" y="505865"/>
                    <a:pt x="1498784" y="518714"/>
                    <a:pt x="1525957" y="531774"/>
                  </a:cubicBezTo>
                  <a:cubicBezTo>
                    <a:pt x="1580301" y="557472"/>
                    <a:pt x="1634857" y="582749"/>
                    <a:pt x="1689413" y="608236"/>
                  </a:cubicBezTo>
                  <a:cubicBezTo>
                    <a:pt x="1728381" y="626351"/>
                    <a:pt x="1767139" y="644467"/>
                    <a:pt x="1806108" y="662582"/>
                  </a:cubicBezTo>
                  <a:cubicBezTo>
                    <a:pt x="1848657" y="682382"/>
                    <a:pt x="1890996" y="702393"/>
                    <a:pt x="1933545" y="722193"/>
                  </a:cubicBezTo>
                  <a:cubicBezTo>
                    <a:pt x="1972724" y="740518"/>
                    <a:pt x="2012114" y="758844"/>
                    <a:pt x="2051293" y="777170"/>
                  </a:cubicBezTo>
                  <a:cubicBezTo>
                    <a:pt x="2093421" y="796759"/>
                    <a:pt x="2135338" y="816560"/>
                    <a:pt x="2177466" y="836149"/>
                  </a:cubicBezTo>
                  <a:cubicBezTo>
                    <a:pt x="2182311" y="838466"/>
                    <a:pt x="2187366" y="840151"/>
                    <a:pt x="2192001" y="842258"/>
                  </a:cubicBezTo>
                  <a:cubicBezTo>
                    <a:pt x="2194107" y="843100"/>
                    <a:pt x="2195581" y="844785"/>
                    <a:pt x="2195581" y="84752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02" name="자유형: 도형 1501">
              <a:extLst>
                <a:ext uri="{FF2B5EF4-FFF2-40B4-BE49-F238E27FC236}">
                  <a16:creationId xmlns:a16="http://schemas.microsoft.com/office/drawing/2014/main" id="{2195CA65-05F9-DA51-A3A2-0F4843EFA05D}"/>
                </a:ext>
              </a:extLst>
            </p:cNvPr>
            <p:cNvSpPr/>
            <p:nvPr userDrawn="1"/>
          </p:nvSpPr>
          <p:spPr>
            <a:xfrm>
              <a:off x="7015987" y="3795785"/>
              <a:ext cx="4415365" cy="2271243"/>
            </a:xfrm>
            <a:custGeom>
              <a:avLst/>
              <a:gdLst>
                <a:gd name="connsiteX0" fmla="*/ 2595646 w 4415365"/>
                <a:gd name="connsiteY0" fmla="*/ 570894 h 2377975"/>
                <a:gd name="connsiteX1" fmla="*/ 2589327 w 4415365"/>
                <a:gd name="connsiteY1" fmla="*/ 579531 h 2377975"/>
                <a:gd name="connsiteX2" fmla="*/ 2580691 w 4415365"/>
                <a:gd name="connsiteY2" fmla="*/ 585007 h 2377975"/>
                <a:gd name="connsiteX3" fmla="*/ 2524239 w 4415365"/>
                <a:gd name="connsiteY3" fmla="*/ 590484 h 2377975"/>
                <a:gd name="connsiteX4" fmla="*/ 2488852 w 4415365"/>
                <a:gd name="connsiteY4" fmla="*/ 594907 h 2377975"/>
                <a:gd name="connsiteX5" fmla="*/ 2457256 w 4415365"/>
                <a:gd name="connsiteY5" fmla="*/ 597856 h 2377975"/>
                <a:gd name="connsiteX6" fmla="*/ 2369208 w 4415365"/>
                <a:gd name="connsiteY6" fmla="*/ 606914 h 2377975"/>
                <a:gd name="connsiteX7" fmla="*/ 2314231 w 4415365"/>
                <a:gd name="connsiteY7" fmla="*/ 613444 h 2377975"/>
                <a:gd name="connsiteX8" fmla="*/ 2257780 w 4415365"/>
                <a:gd name="connsiteY8" fmla="*/ 619974 h 2377975"/>
                <a:gd name="connsiteX9" fmla="*/ 2201539 w 4415365"/>
                <a:gd name="connsiteY9" fmla="*/ 626714 h 2377975"/>
                <a:gd name="connsiteX10" fmla="*/ 2150564 w 4415365"/>
                <a:gd name="connsiteY10" fmla="*/ 633033 h 2377975"/>
                <a:gd name="connsiteX11" fmla="*/ 2094323 w 4415365"/>
                <a:gd name="connsiteY11" fmla="*/ 640195 h 2377975"/>
                <a:gd name="connsiteX12" fmla="*/ 2044612 w 4415365"/>
                <a:gd name="connsiteY12" fmla="*/ 646304 h 2377975"/>
                <a:gd name="connsiteX13" fmla="*/ 2043348 w 4415365"/>
                <a:gd name="connsiteY13" fmla="*/ 646304 h 2377975"/>
                <a:gd name="connsiteX14" fmla="*/ 1993216 w 4415365"/>
                <a:gd name="connsiteY14" fmla="*/ 636193 h 2377975"/>
                <a:gd name="connsiteX15" fmla="*/ 1844504 w 4415365"/>
                <a:gd name="connsiteY15" fmla="*/ 565839 h 2377975"/>
                <a:gd name="connsiteX16" fmla="*/ 1829127 w 4415365"/>
                <a:gd name="connsiteY16" fmla="*/ 557203 h 2377975"/>
                <a:gd name="connsiteX17" fmla="*/ 1842608 w 4415365"/>
                <a:gd name="connsiteY17" fmla="*/ 544354 h 2377975"/>
                <a:gd name="connsiteX18" fmla="*/ 2030288 w 4415365"/>
                <a:gd name="connsiteY18" fmla="*/ 412914 h 2377975"/>
                <a:gd name="connsiteX19" fmla="*/ 2056408 w 4415365"/>
                <a:gd name="connsiteY19" fmla="*/ 394799 h 2377975"/>
                <a:gd name="connsiteX20" fmla="*/ 2186583 w 4415365"/>
                <a:gd name="connsiteY20" fmla="*/ 334135 h 2377975"/>
                <a:gd name="connsiteX21" fmla="*/ 2244931 w 4415365"/>
                <a:gd name="connsiteY21" fmla="*/ 324235 h 2377975"/>
                <a:gd name="connsiteX22" fmla="*/ 2288533 w 4415365"/>
                <a:gd name="connsiteY22" fmla="*/ 321918 h 2377975"/>
                <a:gd name="connsiteX23" fmla="*/ 2416181 w 4415365"/>
                <a:gd name="connsiteY23" fmla="*/ 341086 h 2377975"/>
                <a:gd name="connsiteX24" fmla="*/ 2505071 w 4415365"/>
                <a:gd name="connsiteY24" fmla="*/ 375210 h 2377975"/>
                <a:gd name="connsiteX25" fmla="*/ 2572265 w 4415365"/>
                <a:gd name="connsiteY25" fmla="*/ 419444 h 2377975"/>
                <a:gd name="connsiteX26" fmla="*/ 2613761 w 4415365"/>
                <a:gd name="connsiteY26" fmla="*/ 491694 h 2377975"/>
                <a:gd name="connsiteX27" fmla="*/ 2595436 w 4415365"/>
                <a:gd name="connsiteY27" fmla="*/ 571105 h 2377975"/>
                <a:gd name="connsiteX28" fmla="*/ 4357230 w 4415365"/>
                <a:gd name="connsiteY28" fmla="*/ 502436 h 2377975"/>
                <a:gd name="connsiteX29" fmla="*/ 4066336 w 4415365"/>
                <a:gd name="connsiteY29" fmla="*/ 504964 h 2377975"/>
                <a:gd name="connsiteX30" fmla="*/ 3897824 w 4415365"/>
                <a:gd name="connsiteY30" fmla="*/ 507492 h 2377975"/>
                <a:gd name="connsiteX31" fmla="*/ 3785131 w 4415365"/>
                <a:gd name="connsiteY31" fmla="*/ 510230 h 2377975"/>
                <a:gd name="connsiteX32" fmla="*/ 3700243 w 4415365"/>
                <a:gd name="connsiteY32" fmla="*/ 512758 h 2377975"/>
                <a:gd name="connsiteX33" fmla="*/ 3619568 w 4415365"/>
                <a:gd name="connsiteY33" fmla="*/ 515496 h 2377975"/>
                <a:gd name="connsiteX34" fmla="*/ 3554691 w 4415365"/>
                <a:gd name="connsiteY34" fmla="*/ 518024 h 2377975"/>
                <a:gd name="connsiteX35" fmla="*/ 3488550 w 4415365"/>
                <a:gd name="connsiteY35" fmla="*/ 520551 h 2377975"/>
                <a:gd name="connsiteX36" fmla="*/ 3397132 w 4415365"/>
                <a:gd name="connsiteY36" fmla="*/ 523922 h 2377975"/>
                <a:gd name="connsiteX37" fmla="*/ 3393130 w 4415365"/>
                <a:gd name="connsiteY37" fmla="*/ 524132 h 2377975"/>
                <a:gd name="connsiteX38" fmla="*/ 3325936 w 4415365"/>
                <a:gd name="connsiteY38" fmla="*/ 528345 h 2377975"/>
                <a:gd name="connsiteX39" fmla="*/ 3250527 w 4415365"/>
                <a:gd name="connsiteY39" fmla="*/ 531926 h 2377975"/>
                <a:gd name="connsiteX40" fmla="*/ 3246524 w 4415365"/>
                <a:gd name="connsiteY40" fmla="*/ 532137 h 2377975"/>
                <a:gd name="connsiteX41" fmla="*/ 3188598 w 4415365"/>
                <a:gd name="connsiteY41" fmla="*/ 536560 h 2377975"/>
                <a:gd name="connsiteX42" fmla="*/ 3116138 w 4415365"/>
                <a:gd name="connsiteY42" fmla="*/ 542247 h 2377975"/>
                <a:gd name="connsiteX43" fmla="*/ 3107923 w 4415365"/>
                <a:gd name="connsiteY43" fmla="*/ 539930 h 2377975"/>
                <a:gd name="connsiteX44" fmla="*/ 3110030 w 4415365"/>
                <a:gd name="connsiteY44" fmla="*/ 532769 h 2377975"/>
                <a:gd name="connsiteX45" fmla="*/ 3134253 w 4415365"/>
                <a:gd name="connsiteY45" fmla="*/ 485796 h 2377975"/>
                <a:gd name="connsiteX46" fmla="*/ 3154264 w 4415365"/>
                <a:gd name="connsiteY46" fmla="*/ 406595 h 2377975"/>
                <a:gd name="connsiteX47" fmla="*/ 3134885 w 4415365"/>
                <a:gd name="connsiteY47" fmla="*/ 300854 h 2377975"/>
                <a:gd name="connsiteX48" fmla="*/ 3049787 w 4415365"/>
                <a:gd name="connsiteY48" fmla="*/ 193849 h 2377975"/>
                <a:gd name="connsiteX49" fmla="*/ 2942360 w 4415365"/>
                <a:gd name="connsiteY49" fmla="*/ 121599 h 2377975"/>
                <a:gd name="connsiteX50" fmla="*/ 2842938 w 4415365"/>
                <a:gd name="connsiteY50" fmla="*/ 74205 h 2377975"/>
                <a:gd name="connsiteX51" fmla="*/ 2723715 w 4415365"/>
                <a:gd name="connsiteY51" fmla="*/ 34183 h 2377975"/>
                <a:gd name="connsiteX52" fmla="*/ 2589116 w 4415365"/>
                <a:gd name="connsiteY52" fmla="*/ 7432 h 2377975"/>
                <a:gd name="connsiteX53" fmla="*/ 2498331 w 4415365"/>
                <a:gd name="connsiteY53" fmla="*/ 60 h 2377975"/>
                <a:gd name="connsiteX54" fmla="*/ 2347302 w 4415365"/>
                <a:gd name="connsiteY54" fmla="*/ 4904 h 2377975"/>
                <a:gd name="connsiteX55" fmla="*/ 2270207 w 4415365"/>
                <a:gd name="connsiteY55" fmla="*/ 16068 h 2377975"/>
                <a:gd name="connsiteX56" fmla="*/ 2139189 w 4415365"/>
                <a:gd name="connsiteY56" fmla="*/ 47454 h 2377975"/>
                <a:gd name="connsiteX57" fmla="*/ 1959092 w 4415365"/>
                <a:gd name="connsiteY57" fmla="*/ 117807 h 2377975"/>
                <a:gd name="connsiteX58" fmla="*/ 1853983 w 4415365"/>
                <a:gd name="connsiteY58" fmla="*/ 174259 h 2377975"/>
                <a:gd name="connsiteX59" fmla="*/ 1766146 w 4415365"/>
                <a:gd name="connsiteY59" fmla="*/ 231342 h 2377975"/>
                <a:gd name="connsiteX60" fmla="*/ 1651768 w 4415365"/>
                <a:gd name="connsiteY60" fmla="*/ 310332 h 2377975"/>
                <a:gd name="connsiteX61" fmla="*/ 1519907 w 4415365"/>
                <a:gd name="connsiteY61" fmla="*/ 403435 h 2377975"/>
                <a:gd name="connsiteX62" fmla="*/ 1378568 w 4415365"/>
                <a:gd name="connsiteY62" fmla="*/ 501594 h 2377975"/>
                <a:gd name="connsiteX63" fmla="*/ 1271141 w 4415365"/>
                <a:gd name="connsiteY63" fmla="*/ 576582 h 2377975"/>
                <a:gd name="connsiteX64" fmla="*/ 1149813 w 4415365"/>
                <a:gd name="connsiteY64" fmla="*/ 662102 h 2377975"/>
                <a:gd name="connsiteX65" fmla="*/ 1128959 w 4415365"/>
                <a:gd name="connsiteY65" fmla="*/ 679374 h 2377975"/>
                <a:gd name="connsiteX66" fmla="*/ 1134015 w 4415365"/>
                <a:gd name="connsiteY66" fmla="*/ 684219 h 2377975"/>
                <a:gd name="connsiteX67" fmla="*/ 1192783 w 4415365"/>
                <a:gd name="connsiteY67" fmla="*/ 712023 h 2377975"/>
                <a:gd name="connsiteX68" fmla="*/ 1298525 w 4415365"/>
                <a:gd name="connsiteY68" fmla="*/ 761313 h 2377975"/>
                <a:gd name="connsiteX69" fmla="*/ 1304001 w 4415365"/>
                <a:gd name="connsiteY69" fmla="*/ 767843 h 2377975"/>
                <a:gd name="connsiteX70" fmla="*/ 1266929 w 4415365"/>
                <a:gd name="connsiteY70" fmla="*/ 776479 h 2377975"/>
                <a:gd name="connsiteX71" fmla="*/ 1113583 w 4415365"/>
                <a:gd name="connsiteY71" fmla="*/ 810392 h 2377975"/>
                <a:gd name="connsiteX72" fmla="*/ 1017531 w 4415365"/>
                <a:gd name="connsiteY72" fmla="*/ 834826 h 2377975"/>
                <a:gd name="connsiteX73" fmla="*/ 841225 w 4415365"/>
                <a:gd name="connsiteY73" fmla="*/ 887065 h 2377975"/>
                <a:gd name="connsiteX74" fmla="*/ 716315 w 4415365"/>
                <a:gd name="connsiteY74" fmla="*/ 931089 h 2377975"/>
                <a:gd name="connsiteX75" fmla="*/ 568867 w 4415365"/>
                <a:gd name="connsiteY75" fmla="*/ 993860 h 2377975"/>
                <a:gd name="connsiteX76" fmla="*/ 403725 w 4415365"/>
                <a:gd name="connsiteY76" fmla="*/ 1081486 h 2377975"/>
                <a:gd name="connsiteX77" fmla="*/ 337163 w 4415365"/>
                <a:gd name="connsiteY77" fmla="*/ 1122350 h 2377975"/>
                <a:gd name="connsiteX78" fmla="*/ 248694 w 4415365"/>
                <a:gd name="connsiteY78" fmla="*/ 1187438 h 2377975"/>
                <a:gd name="connsiteX79" fmla="*/ 204670 w 4415365"/>
                <a:gd name="connsiteY79" fmla="*/ 1225564 h 2377975"/>
                <a:gd name="connsiteX80" fmla="*/ 129051 w 4415365"/>
                <a:gd name="connsiteY80" fmla="*/ 1305607 h 2377975"/>
                <a:gd name="connsiteX81" fmla="*/ 59961 w 4415365"/>
                <a:gd name="connsiteY81" fmla="*/ 1407346 h 2377975"/>
                <a:gd name="connsiteX82" fmla="*/ 11303 w 4415365"/>
                <a:gd name="connsiteY82" fmla="*/ 1534362 h 2377975"/>
                <a:gd name="connsiteX83" fmla="*/ 139 w 4415365"/>
                <a:gd name="connsiteY83" fmla="*/ 1627255 h 2377975"/>
                <a:gd name="connsiteX84" fmla="*/ 139 w 4415365"/>
                <a:gd name="connsiteY84" fmla="*/ 1659272 h 2377975"/>
                <a:gd name="connsiteX85" fmla="*/ 7301 w 4415365"/>
                <a:gd name="connsiteY85" fmla="*/ 1724781 h 2377975"/>
                <a:gd name="connsiteX86" fmla="*/ 29629 w 4415365"/>
                <a:gd name="connsiteY86" fmla="*/ 1802297 h 2377975"/>
                <a:gd name="connsiteX87" fmla="*/ 72178 w 4415365"/>
                <a:gd name="connsiteY87" fmla="*/ 1889080 h 2377975"/>
                <a:gd name="connsiteX88" fmla="*/ 144006 w 4415365"/>
                <a:gd name="connsiteY88" fmla="*/ 1985554 h 2377975"/>
                <a:gd name="connsiteX89" fmla="*/ 260701 w 4415365"/>
                <a:gd name="connsiteY89" fmla="*/ 2091506 h 2377975"/>
                <a:gd name="connsiteX90" fmla="*/ 411098 w 4415365"/>
                <a:gd name="connsiteY90" fmla="*/ 2185662 h 2377975"/>
                <a:gd name="connsiteX91" fmla="*/ 489877 w 4415365"/>
                <a:gd name="connsiteY91" fmla="*/ 2223998 h 2377975"/>
                <a:gd name="connsiteX92" fmla="*/ 612891 w 4415365"/>
                <a:gd name="connsiteY92" fmla="*/ 2273077 h 2377975"/>
                <a:gd name="connsiteX93" fmla="*/ 767711 w 4415365"/>
                <a:gd name="connsiteY93" fmla="*/ 2318786 h 2377975"/>
                <a:gd name="connsiteX94" fmla="*/ 908630 w 4415365"/>
                <a:gd name="connsiteY94" fmla="*/ 2348065 h 2377975"/>
                <a:gd name="connsiteX95" fmla="*/ 1007841 w 4415365"/>
                <a:gd name="connsiteY95" fmla="*/ 2362599 h 2377975"/>
                <a:gd name="connsiteX96" fmla="*/ 1097153 w 4415365"/>
                <a:gd name="connsiteY96" fmla="*/ 2371868 h 2377975"/>
                <a:gd name="connsiteX97" fmla="*/ 1166032 w 4415365"/>
                <a:gd name="connsiteY97" fmla="*/ 2375448 h 2377975"/>
                <a:gd name="connsiteX98" fmla="*/ 1178460 w 4415365"/>
                <a:gd name="connsiteY98" fmla="*/ 2377976 h 2377975"/>
                <a:gd name="connsiteX99" fmla="*/ 1377936 w 4415365"/>
                <a:gd name="connsiteY99" fmla="*/ 2377976 h 2377975"/>
                <a:gd name="connsiteX100" fmla="*/ 1385098 w 4415365"/>
                <a:gd name="connsiteY100" fmla="*/ 2375448 h 2377975"/>
                <a:gd name="connsiteX101" fmla="*/ 1468300 w 4415365"/>
                <a:gd name="connsiteY101" fmla="*/ 2370393 h 2377975"/>
                <a:gd name="connsiteX102" fmla="*/ 1548344 w 4415365"/>
                <a:gd name="connsiteY102" fmla="*/ 2362389 h 2377975"/>
                <a:gd name="connsiteX103" fmla="*/ 1645028 w 4415365"/>
                <a:gd name="connsiteY103" fmla="*/ 2348697 h 2377975"/>
                <a:gd name="connsiteX104" fmla="*/ 1766778 w 4415365"/>
                <a:gd name="connsiteY104" fmla="*/ 2324895 h 2377975"/>
                <a:gd name="connsiteX105" fmla="*/ 1917596 w 4415365"/>
                <a:gd name="connsiteY105" fmla="*/ 2284663 h 2377975"/>
                <a:gd name="connsiteX106" fmla="*/ 2010277 w 4415365"/>
                <a:gd name="connsiteY106" fmla="*/ 2253067 h 2377975"/>
                <a:gd name="connsiteX107" fmla="*/ 2134766 w 4415365"/>
                <a:gd name="connsiteY107" fmla="*/ 2200407 h 2377975"/>
                <a:gd name="connsiteX108" fmla="*/ 2205752 w 4415365"/>
                <a:gd name="connsiteY108" fmla="*/ 2164176 h 2377975"/>
                <a:gd name="connsiteX109" fmla="*/ 2280107 w 4415365"/>
                <a:gd name="connsiteY109" fmla="*/ 2120574 h 2377975"/>
                <a:gd name="connsiteX110" fmla="*/ 2402279 w 4415365"/>
                <a:gd name="connsiteY110" fmla="*/ 2034211 h 2377975"/>
                <a:gd name="connsiteX111" fmla="*/ 2502965 w 4415365"/>
                <a:gd name="connsiteY111" fmla="*/ 1950587 h 2377975"/>
                <a:gd name="connsiteX112" fmla="*/ 2612076 w 4415365"/>
                <a:gd name="connsiteY112" fmla="*/ 1836420 h 2377975"/>
                <a:gd name="connsiteX113" fmla="*/ 2680324 w 4415365"/>
                <a:gd name="connsiteY113" fmla="*/ 1727941 h 2377975"/>
                <a:gd name="connsiteX114" fmla="*/ 2696543 w 4415365"/>
                <a:gd name="connsiteY114" fmla="*/ 1679072 h 2377975"/>
                <a:gd name="connsiteX115" fmla="*/ 2684958 w 4415365"/>
                <a:gd name="connsiteY115" fmla="*/ 1655059 h 2377975"/>
                <a:gd name="connsiteX116" fmla="*/ 2599648 w 4415365"/>
                <a:gd name="connsiteY116" fmla="*/ 1615038 h 2377975"/>
                <a:gd name="connsiteX117" fmla="*/ 2460415 w 4415365"/>
                <a:gd name="connsiteY117" fmla="*/ 1549318 h 2377975"/>
                <a:gd name="connsiteX118" fmla="*/ 2372789 w 4415365"/>
                <a:gd name="connsiteY118" fmla="*/ 1508032 h 2377975"/>
                <a:gd name="connsiteX119" fmla="*/ 2234609 w 4415365"/>
                <a:gd name="connsiteY119" fmla="*/ 1443155 h 2377975"/>
                <a:gd name="connsiteX120" fmla="*/ 2146983 w 4415365"/>
                <a:gd name="connsiteY120" fmla="*/ 1401870 h 2377975"/>
                <a:gd name="connsiteX121" fmla="*/ 2007750 w 4415365"/>
                <a:gd name="connsiteY121" fmla="*/ 1336150 h 2377975"/>
                <a:gd name="connsiteX122" fmla="*/ 1921387 w 4415365"/>
                <a:gd name="connsiteY122" fmla="*/ 1295496 h 2377975"/>
                <a:gd name="connsiteX123" fmla="*/ 1780890 w 4415365"/>
                <a:gd name="connsiteY123" fmla="*/ 1229355 h 2377975"/>
                <a:gd name="connsiteX124" fmla="*/ 1713907 w 4415365"/>
                <a:gd name="connsiteY124" fmla="*/ 1197338 h 2377975"/>
                <a:gd name="connsiteX125" fmla="*/ 1705271 w 4415365"/>
                <a:gd name="connsiteY125" fmla="*/ 1193968 h 2377975"/>
                <a:gd name="connsiteX126" fmla="*/ 1689262 w 4415365"/>
                <a:gd name="connsiteY126" fmla="*/ 1195864 h 2377975"/>
                <a:gd name="connsiteX127" fmla="*/ 1576780 w 4415365"/>
                <a:gd name="connsiteY127" fmla="*/ 1275275 h 2377975"/>
                <a:gd name="connsiteX128" fmla="*/ 1415851 w 4415365"/>
                <a:gd name="connsiteY128" fmla="*/ 1387125 h 2377975"/>
                <a:gd name="connsiteX129" fmla="*/ 1316218 w 4415365"/>
                <a:gd name="connsiteY129" fmla="*/ 1457057 h 2377975"/>
                <a:gd name="connsiteX130" fmla="*/ 1179724 w 4415365"/>
                <a:gd name="connsiteY130" fmla="*/ 1553109 h 2377975"/>
                <a:gd name="connsiteX131" fmla="*/ 1060080 w 4415365"/>
                <a:gd name="connsiteY131" fmla="*/ 1636312 h 2377975"/>
                <a:gd name="connsiteX132" fmla="*/ 1055025 w 4415365"/>
                <a:gd name="connsiteY132" fmla="*/ 1640525 h 2377975"/>
                <a:gd name="connsiteX133" fmla="*/ 1055867 w 4415365"/>
                <a:gd name="connsiteY133" fmla="*/ 1650214 h 2377975"/>
                <a:gd name="connsiteX134" fmla="*/ 1063029 w 4415365"/>
                <a:gd name="connsiteY134" fmla="*/ 1653795 h 2377975"/>
                <a:gd name="connsiteX135" fmla="*/ 1149602 w 4415365"/>
                <a:gd name="connsiteY135" fmla="*/ 1694238 h 2377975"/>
                <a:gd name="connsiteX136" fmla="*/ 1285254 w 4415365"/>
                <a:gd name="connsiteY136" fmla="*/ 1758062 h 2377975"/>
                <a:gd name="connsiteX137" fmla="*/ 1404898 w 4415365"/>
                <a:gd name="connsiteY137" fmla="*/ 1815356 h 2377975"/>
                <a:gd name="connsiteX138" fmla="*/ 1432492 w 4415365"/>
                <a:gd name="connsiteY138" fmla="*/ 1813882 h 2377975"/>
                <a:gd name="connsiteX139" fmla="*/ 1559086 w 4415365"/>
                <a:gd name="connsiteY139" fmla="*/ 1724360 h 2377975"/>
                <a:gd name="connsiteX140" fmla="*/ 1621857 w 4415365"/>
                <a:gd name="connsiteY140" fmla="*/ 1680125 h 2377975"/>
                <a:gd name="connsiteX141" fmla="*/ 1691368 w 4415365"/>
                <a:gd name="connsiteY141" fmla="*/ 1631678 h 2377975"/>
                <a:gd name="connsiteX142" fmla="*/ 1711169 w 4415365"/>
                <a:gd name="connsiteY142" fmla="*/ 1630414 h 2377975"/>
                <a:gd name="connsiteX143" fmla="*/ 1744660 w 4415365"/>
                <a:gd name="connsiteY143" fmla="*/ 1646212 h 2377975"/>
                <a:gd name="connsiteX144" fmla="*/ 1863251 w 4415365"/>
                <a:gd name="connsiteY144" fmla="*/ 1702664 h 2377975"/>
                <a:gd name="connsiteX145" fmla="*/ 1913594 w 4415365"/>
                <a:gd name="connsiteY145" fmla="*/ 1726466 h 2377975"/>
                <a:gd name="connsiteX146" fmla="*/ 2044401 w 4415365"/>
                <a:gd name="connsiteY146" fmla="*/ 1788184 h 2377975"/>
                <a:gd name="connsiteX147" fmla="*/ 2054933 w 4415365"/>
                <a:gd name="connsiteY147" fmla="*/ 1795767 h 2377975"/>
                <a:gd name="connsiteX148" fmla="*/ 2023548 w 4415365"/>
                <a:gd name="connsiteY148" fmla="*/ 1833471 h 2377975"/>
                <a:gd name="connsiteX149" fmla="*/ 1997218 w 4415365"/>
                <a:gd name="connsiteY149" fmla="*/ 1857695 h 2377975"/>
                <a:gd name="connsiteX150" fmla="*/ 1945822 w 4415365"/>
                <a:gd name="connsiteY150" fmla="*/ 1899191 h 2377975"/>
                <a:gd name="connsiteX151" fmla="*/ 1776467 w 4415365"/>
                <a:gd name="connsiteY151" fmla="*/ 1992083 h 2377975"/>
                <a:gd name="connsiteX152" fmla="*/ 1639762 w 4415365"/>
                <a:gd name="connsiteY152" fmla="*/ 2038003 h 2377975"/>
                <a:gd name="connsiteX153" fmla="*/ 1509375 w 4415365"/>
                <a:gd name="connsiteY153" fmla="*/ 2066018 h 2377975"/>
                <a:gd name="connsiteX154" fmla="*/ 1438600 w 4415365"/>
                <a:gd name="connsiteY154" fmla="*/ 2074865 h 2377975"/>
                <a:gd name="connsiteX155" fmla="*/ 1403002 w 4415365"/>
                <a:gd name="connsiteY155" fmla="*/ 2077603 h 2377975"/>
                <a:gd name="connsiteX156" fmla="*/ 1338335 w 4415365"/>
                <a:gd name="connsiteY156" fmla="*/ 2082237 h 2377975"/>
                <a:gd name="connsiteX157" fmla="*/ 1195100 w 4415365"/>
                <a:gd name="connsiteY157" fmla="*/ 2079499 h 2377975"/>
                <a:gd name="connsiteX158" fmla="*/ 1158238 w 4415365"/>
                <a:gd name="connsiteY158" fmla="*/ 2076550 h 2377975"/>
                <a:gd name="connsiteX159" fmla="*/ 1084935 w 4415365"/>
                <a:gd name="connsiteY159" fmla="*/ 2066861 h 2377975"/>
                <a:gd name="connsiteX160" fmla="*/ 999416 w 4415365"/>
                <a:gd name="connsiteY160" fmla="*/ 2050641 h 2377975"/>
                <a:gd name="connsiteX161" fmla="*/ 905259 w 4415365"/>
                <a:gd name="connsiteY161" fmla="*/ 2024311 h 2377975"/>
                <a:gd name="connsiteX162" fmla="*/ 807522 w 4415365"/>
                <a:gd name="connsiteY162" fmla="*/ 1987028 h 2377975"/>
                <a:gd name="connsiteX163" fmla="*/ 716947 w 4415365"/>
                <a:gd name="connsiteY163" fmla="*/ 1939845 h 2377975"/>
                <a:gd name="connsiteX164" fmla="*/ 628900 w 4415365"/>
                <a:gd name="connsiteY164" fmla="*/ 1874546 h 2377975"/>
                <a:gd name="connsiteX165" fmla="*/ 572237 w 4415365"/>
                <a:gd name="connsiteY165" fmla="*/ 1813250 h 2377975"/>
                <a:gd name="connsiteX166" fmla="*/ 535797 w 4415365"/>
                <a:gd name="connsiteY166" fmla="*/ 1754903 h 2377975"/>
                <a:gd name="connsiteX167" fmla="*/ 506728 w 4415365"/>
                <a:gd name="connsiteY167" fmla="*/ 1651057 h 2377975"/>
                <a:gd name="connsiteX168" fmla="*/ 508835 w 4415365"/>
                <a:gd name="connsiteY168" fmla="*/ 1587865 h 2377975"/>
                <a:gd name="connsiteX169" fmla="*/ 561284 w 4415365"/>
                <a:gd name="connsiteY169" fmla="*/ 1457268 h 2377975"/>
                <a:gd name="connsiteX170" fmla="*/ 637325 w 4415365"/>
                <a:gd name="connsiteY170" fmla="*/ 1371116 h 2377975"/>
                <a:gd name="connsiteX171" fmla="*/ 718843 w 4415365"/>
                <a:gd name="connsiteY171" fmla="*/ 1307924 h 2377975"/>
                <a:gd name="connsiteX172" fmla="*/ 818476 w 4415365"/>
                <a:gd name="connsiteY172" fmla="*/ 1247260 h 2377975"/>
                <a:gd name="connsiteX173" fmla="*/ 976666 w 4415365"/>
                <a:gd name="connsiteY173" fmla="*/ 1172272 h 2377975"/>
                <a:gd name="connsiteX174" fmla="*/ 1140123 w 4415365"/>
                <a:gd name="connsiteY174" fmla="*/ 1114135 h 2377975"/>
                <a:gd name="connsiteX175" fmla="*/ 1280199 w 4415365"/>
                <a:gd name="connsiteY175" fmla="*/ 1074535 h 2377975"/>
                <a:gd name="connsiteX176" fmla="*/ 1404898 w 4415365"/>
                <a:gd name="connsiteY176" fmla="*/ 1045256 h 2377975"/>
                <a:gd name="connsiteX177" fmla="*/ 1489996 w 4415365"/>
                <a:gd name="connsiteY177" fmla="*/ 1026930 h 2377975"/>
                <a:gd name="connsiteX178" fmla="*/ 1627544 w 4415365"/>
                <a:gd name="connsiteY178" fmla="*/ 1001864 h 2377975"/>
                <a:gd name="connsiteX179" fmla="*/ 1743186 w 4415365"/>
                <a:gd name="connsiteY179" fmla="*/ 982274 h 2377975"/>
                <a:gd name="connsiteX180" fmla="*/ 1843661 w 4415365"/>
                <a:gd name="connsiteY180" fmla="*/ 967530 h 2377975"/>
                <a:gd name="connsiteX181" fmla="*/ 1936343 w 4415365"/>
                <a:gd name="connsiteY181" fmla="*/ 954470 h 2377975"/>
                <a:gd name="connsiteX182" fmla="*/ 2047561 w 4415365"/>
                <a:gd name="connsiteY182" fmla="*/ 939515 h 2377975"/>
                <a:gd name="connsiteX183" fmla="*/ 2124866 w 4415365"/>
                <a:gd name="connsiteY183" fmla="*/ 930457 h 2377975"/>
                <a:gd name="connsiteX184" fmla="*/ 2204698 w 4415365"/>
                <a:gd name="connsiteY184" fmla="*/ 920978 h 2377975"/>
                <a:gd name="connsiteX185" fmla="*/ 2282214 w 4415365"/>
                <a:gd name="connsiteY185" fmla="*/ 912974 h 2377975"/>
                <a:gd name="connsiteX186" fmla="*/ 2364995 w 4415365"/>
                <a:gd name="connsiteY186" fmla="*/ 904970 h 2377975"/>
                <a:gd name="connsiteX187" fmla="*/ 2455781 w 4415365"/>
                <a:gd name="connsiteY187" fmla="*/ 897176 h 2377975"/>
                <a:gd name="connsiteX188" fmla="*/ 2525714 w 4415365"/>
                <a:gd name="connsiteY188" fmla="*/ 891910 h 2377975"/>
                <a:gd name="connsiteX189" fmla="*/ 2603440 w 4415365"/>
                <a:gd name="connsiteY189" fmla="*/ 886644 h 2377975"/>
                <a:gd name="connsiteX190" fmla="*/ 2693173 w 4415365"/>
                <a:gd name="connsiteY190" fmla="*/ 881378 h 2377975"/>
                <a:gd name="connsiteX191" fmla="*/ 2801653 w 4415365"/>
                <a:gd name="connsiteY191" fmla="*/ 875901 h 2377975"/>
                <a:gd name="connsiteX192" fmla="*/ 2863791 w 4415365"/>
                <a:gd name="connsiteY192" fmla="*/ 873584 h 2377975"/>
                <a:gd name="connsiteX193" fmla="*/ 2944467 w 4415365"/>
                <a:gd name="connsiteY193" fmla="*/ 870846 h 2377975"/>
                <a:gd name="connsiteX194" fmla="*/ 3034620 w 4415365"/>
                <a:gd name="connsiteY194" fmla="*/ 868318 h 2377975"/>
                <a:gd name="connsiteX195" fmla="*/ 3183121 w 4415365"/>
                <a:gd name="connsiteY195" fmla="*/ 865580 h 2377975"/>
                <a:gd name="connsiteX196" fmla="*/ 3654745 w 4415365"/>
                <a:gd name="connsiteY196" fmla="*/ 867476 h 2377975"/>
                <a:gd name="connsiteX197" fmla="*/ 3760907 w 4415365"/>
                <a:gd name="connsiteY197" fmla="*/ 869582 h 2377975"/>
                <a:gd name="connsiteX198" fmla="*/ 3886870 w 4415365"/>
                <a:gd name="connsiteY198" fmla="*/ 872952 h 2377975"/>
                <a:gd name="connsiteX199" fmla="*/ 3908987 w 4415365"/>
                <a:gd name="connsiteY199" fmla="*/ 866001 h 2377975"/>
                <a:gd name="connsiteX200" fmla="*/ 3956592 w 4415365"/>
                <a:gd name="connsiteY200" fmla="*/ 832299 h 2377975"/>
                <a:gd name="connsiteX201" fmla="*/ 4126579 w 4415365"/>
                <a:gd name="connsiteY201" fmla="*/ 712655 h 2377975"/>
                <a:gd name="connsiteX202" fmla="*/ 4290035 w 4415365"/>
                <a:gd name="connsiteY202" fmla="*/ 597435 h 2377975"/>
                <a:gd name="connsiteX203" fmla="*/ 4405256 w 4415365"/>
                <a:gd name="connsiteY203" fmla="*/ 517181 h 2377975"/>
                <a:gd name="connsiteX204" fmla="*/ 4415366 w 4415365"/>
                <a:gd name="connsiteY204" fmla="*/ 505175 h 2377975"/>
                <a:gd name="connsiteX205" fmla="*/ 4356387 w 4415365"/>
                <a:gd name="connsiteY205" fmla="*/ 503068 h 237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4415365" h="2377975">
                  <a:moveTo>
                    <a:pt x="2595646" y="570894"/>
                  </a:moveTo>
                  <a:cubicBezTo>
                    <a:pt x="2593751" y="573843"/>
                    <a:pt x="2591644" y="576582"/>
                    <a:pt x="2589327" y="579531"/>
                  </a:cubicBezTo>
                  <a:cubicBezTo>
                    <a:pt x="2587221" y="582269"/>
                    <a:pt x="2584482" y="584586"/>
                    <a:pt x="2580691" y="585007"/>
                  </a:cubicBezTo>
                  <a:cubicBezTo>
                    <a:pt x="2561944" y="586692"/>
                    <a:pt x="2542986" y="588588"/>
                    <a:pt x="2524239" y="590484"/>
                  </a:cubicBezTo>
                  <a:cubicBezTo>
                    <a:pt x="2512443" y="591748"/>
                    <a:pt x="2500648" y="593012"/>
                    <a:pt x="2488852" y="594907"/>
                  </a:cubicBezTo>
                  <a:cubicBezTo>
                    <a:pt x="2478320" y="596592"/>
                    <a:pt x="2467788" y="597014"/>
                    <a:pt x="2457256" y="597856"/>
                  </a:cubicBezTo>
                  <a:cubicBezTo>
                    <a:pt x="2427766" y="599963"/>
                    <a:pt x="2398698" y="604597"/>
                    <a:pt x="2369208" y="606914"/>
                  </a:cubicBezTo>
                  <a:cubicBezTo>
                    <a:pt x="2350883" y="608388"/>
                    <a:pt x="2332557" y="611337"/>
                    <a:pt x="2314231" y="613444"/>
                  </a:cubicBezTo>
                  <a:cubicBezTo>
                    <a:pt x="2295484" y="615761"/>
                    <a:pt x="2276737" y="618288"/>
                    <a:pt x="2257780" y="619974"/>
                  </a:cubicBezTo>
                  <a:cubicBezTo>
                    <a:pt x="2239033" y="621659"/>
                    <a:pt x="2220286" y="624397"/>
                    <a:pt x="2201539" y="626714"/>
                  </a:cubicBezTo>
                  <a:cubicBezTo>
                    <a:pt x="2184477" y="628820"/>
                    <a:pt x="2167415" y="630927"/>
                    <a:pt x="2150564" y="633033"/>
                  </a:cubicBezTo>
                  <a:cubicBezTo>
                    <a:pt x="2131817" y="635350"/>
                    <a:pt x="2113070" y="637878"/>
                    <a:pt x="2094323" y="640195"/>
                  </a:cubicBezTo>
                  <a:cubicBezTo>
                    <a:pt x="2077682" y="642301"/>
                    <a:pt x="2061252" y="644197"/>
                    <a:pt x="2044612" y="646304"/>
                  </a:cubicBezTo>
                  <a:cubicBezTo>
                    <a:pt x="2044191" y="646304"/>
                    <a:pt x="2043769" y="646304"/>
                    <a:pt x="2043348" y="646304"/>
                  </a:cubicBezTo>
                  <a:cubicBezTo>
                    <a:pt x="2024601" y="652623"/>
                    <a:pt x="2009224" y="643986"/>
                    <a:pt x="1993216" y="636193"/>
                  </a:cubicBezTo>
                  <a:cubicBezTo>
                    <a:pt x="1943926" y="612390"/>
                    <a:pt x="1894215" y="589220"/>
                    <a:pt x="1844504" y="565839"/>
                  </a:cubicBezTo>
                  <a:cubicBezTo>
                    <a:pt x="1839027" y="563311"/>
                    <a:pt x="1829759" y="563311"/>
                    <a:pt x="1829127" y="557203"/>
                  </a:cubicBezTo>
                  <a:cubicBezTo>
                    <a:pt x="1828706" y="550884"/>
                    <a:pt x="1837342" y="547935"/>
                    <a:pt x="1842608" y="544354"/>
                  </a:cubicBezTo>
                  <a:cubicBezTo>
                    <a:pt x="1905168" y="500541"/>
                    <a:pt x="1967728" y="456727"/>
                    <a:pt x="2030288" y="412914"/>
                  </a:cubicBezTo>
                  <a:cubicBezTo>
                    <a:pt x="2038925" y="406806"/>
                    <a:pt x="2047771" y="400908"/>
                    <a:pt x="2056408" y="394799"/>
                  </a:cubicBezTo>
                  <a:cubicBezTo>
                    <a:pt x="2096008" y="366363"/>
                    <a:pt x="2139400" y="346141"/>
                    <a:pt x="2186583" y="334135"/>
                  </a:cubicBezTo>
                  <a:cubicBezTo>
                    <a:pt x="2205752" y="329290"/>
                    <a:pt x="2225130" y="326130"/>
                    <a:pt x="2244931" y="324235"/>
                  </a:cubicBezTo>
                  <a:cubicBezTo>
                    <a:pt x="2259465" y="322760"/>
                    <a:pt x="2273999" y="322128"/>
                    <a:pt x="2288533" y="321918"/>
                  </a:cubicBezTo>
                  <a:cubicBezTo>
                    <a:pt x="2331925" y="321918"/>
                    <a:pt x="2374264" y="329290"/>
                    <a:pt x="2416181" y="341086"/>
                  </a:cubicBezTo>
                  <a:cubicBezTo>
                    <a:pt x="2446934" y="349722"/>
                    <a:pt x="2476424" y="361729"/>
                    <a:pt x="2505071" y="375210"/>
                  </a:cubicBezTo>
                  <a:cubicBezTo>
                    <a:pt x="2529505" y="386795"/>
                    <a:pt x="2552465" y="401118"/>
                    <a:pt x="2572265" y="419444"/>
                  </a:cubicBezTo>
                  <a:cubicBezTo>
                    <a:pt x="2593540" y="439034"/>
                    <a:pt x="2609127" y="462625"/>
                    <a:pt x="2613761" y="491694"/>
                  </a:cubicBezTo>
                  <a:cubicBezTo>
                    <a:pt x="2618395" y="520341"/>
                    <a:pt x="2611234" y="546881"/>
                    <a:pt x="2595436" y="571105"/>
                  </a:cubicBezTo>
                  <a:close/>
                  <a:moveTo>
                    <a:pt x="4357230" y="502436"/>
                  </a:moveTo>
                  <a:cubicBezTo>
                    <a:pt x="4260335" y="504121"/>
                    <a:pt x="4163230" y="499909"/>
                    <a:pt x="4066336" y="504964"/>
                  </a:cubicBezTo>
                  <a:cubicBezTo>
                    <a:pt x="4010305" y="507913"/>
                    <a:pt x="3954064" y="503279"/>
                    <a:pt x="3897824" y="507492"/>
                  </a:cubicBezTo>
                  <a:cubicBezTo>
                    <a:pt x="3860330" y="510441"/>
                    <a:pt x="3822625" y="506438"/>
                    <a:pt x="3785131" y="510230"/>
                  </a:cubicBezTo>
                  <a:cubicBezTo>
                    <a:pt x="3757116" y="512968"/>
                    <a:pt x="3728680" y="509809"/>
                    <a:pt x="3700243" y="512758"/>
                  </a:cubicBezTo>
                  <a:cubicBezTo>
                    <a:pt x="3673492" y="515496"/>
                    <a:pt x="3646530" y="512547"/>
                    <a:pt x="3619568" y="515496"/>
                  </a:cubicBezTo>
                  <a:cubicBezTo>
                    <a:pt x="3598083" y="518024"/>
                    <a:pt x="3576387" y="515496"/>
                    <a:pt x="3554691" y="518024"/>
                  </a:cubicBezTo>
                  <a:cubicBezTo>
                    <a:pt x="3532784" y="520551"/>
                    <a:pt x="3510667" y="520130"/>
                    <a:pt x="3488550" y="520551"/>
                  </a:cubicBezTo>
                  <a:cubicBezTo>
                    <a:pt x="3458007" y="521183"/>
                    <a:pt x="3427675" y="525396"/>
                    <a:pt x="3397132" y="523922"/>
                  </a:cubicBezTo>
                  <a:cubicBezTo>
                    <a:pt x="3395868" y="523922"/>
                    <a:pt x="3394394" y="523922"/>
                    <a:pt x="3393130" y="524132"/>
                  </a:cubicBezTo>
                  <a:cubicBezTo>
                    <a:pt x="3371013" y="529398"/>
                    <a:pt x="3348264" y="526660"/>
                    <a:pt x="3325936" y="528345"/>
                  </a:cubicBezTo>
                  <a:cubicBezTo>
                    <a:pt x="3300870" y="530241"/>
                    <a:pt x="3275803" y="533400"/>
                    <a:pt x="3250527" y="531926"/>
                  </a:cubicBezTo>
                  <a:cubicBezTo>
                    <a:pt x="3249263" y="531926"/>
                    <a:pt x="3247788" y="531926"/>
                    <a:pt x="3246524" y="532137"/>
                  </a:cubicBezTo>
                  <a:cubicBezTo>
                    <a:pt x="3227567" y="536981"/>
                    <a:pt x="3207977" y="534454"/>
                    <a:pt x="3188598" y="536560"/>
                  </a:cubicBezTo>
                  <a:cubicBezTo>
                    <a:pt x="3164585" y="539088"/>
                    <a:pt x="3140151" y="539088"/>
                    <a:pt x="3116138" y="542247"/>
                  </a:cubicBezTo>
                  <a:cubicBezTo>
                    <a:pt x="3113189" y="542669"/>
                    <a:pt x="3109608" y="543511"/>
                    <a:pt x="3107923" y="539930"/>
                  </a:cubicBezTo>
                  <a:cubicBezTo>
                    <a:pt x="3106659" y="536981"/>
                    <a:pt x="3108766" y="535086"/>
                    <a:pt x="3110030" y="532769"/>
                  </a:cubicBezTo>
                  <a:cubicBezTo>
                    <a:pt x="3118455" y="517392"/>
                    <a:pt x="3127513" y="502015"/>
                    <a:pt x="3134253" y="485796"/>
                  </a:cubicBezTo>
                  <a:cubicBezTo>
                    <a:pt x="3144996" y="460308"/>
                    <a:pt x="3151947" y="433978"/>
                    <a:pt x="3154264" y="406595"/>
                  </a:cubicBezTo>
                  <a:cubicBezTo>
                    <a:pt x="3157634" y="369944"/>
                    <a:pt x="3150683" y="334345"/>
                    <a:pt x="3134885" y="300854"/>
                  </a:cubicBezTo>
                  <a:cubicBezTo>
                    <a:pt x="3114874" y="258515"/>
                    <a:pt x="3085384" y="223970"/>
                    <a:pt x="3049787" y="193849"/>
                  </a:cubicBezTo>
                  <a:cubicBezTo>
                    <a:pt x="3016505" y="165623"/>
                    <a:pt x="2980486" y="141820"/>
                    <a:pt x="2942360" y="121599"/>
                  </a:cubicBezTo>
                  <a:cubicBezTo>
                    <a:pt x="2909922" y="104326"/>
                    <a:pt x="2877061" y="87896"/>
                    <a:pt x="2842938" y="74205"/>
                  </a:cubicBezTo>
                  <a:cubicBezTo>
                    <a:pt x="2803969" y="58617"/>
                    <a:pt x="2764369" y="44926"/>
                    <a:pt x="2723715" y="34183"/>
                  </a:cubicBezTo>
                  <a:cubicBezTo>
                    <a:pt x="2679481" y="22387"/>
                    <a:pt x="2634825" y="12909"/>
                    <a:pt x="2589116" y="7432"/>
                  </a:cubicBezTo>
                  <a:cubicBezTo>
                    <a:pt x="2558995" y="3851"/>
                    <a:pt x="2528663" y="-151"/>
                    <a:pt x="2498331" y="60"/>
                  </a:cubicBezTo>
                  <a:cubicBezTo>
                    <a:pt x="2447988" y="481"/>
                    <a:pt x="2397645" y="-1836"/>
                    <a:pt x="2347302" y="4904"/>
                  </a:cubicBezTo>
                  <a:cubicBezTo>
                    <a:pt x="2321604" y="8485"/>
                    <a:pt x="2295905" y="11434"/>
                    <a:pt x="2270207" y="16068"/>
                  </a:cubicBezTo>
                  <a:cubicBezTo>
                    <a:pt x="2225973" y="24073"/>
                    <a:pt x="2182160" y="33973"/>
                    <a:pt x="2139189" y="47454"/>
                  </a:cubicBezTo>
                  <a:cubicBezTo>
                    <a:pt x="2077472" y="66622"/>
                    <a:pt x="2017439" y="90214"/>
                    <a:pt x="1959092" y="117807"/>
                  </a:cubicBezTo>
                  <a:cubicBezTo>
                    <a:pt x="1923072" y="134869"/>
                    <a:pt x="1888528" y="154248"/>
                    <a:pt x="1853983" y="174259"/>
                  </a:cubicBezTo>
                  <a:cubicBezTo>
                    <a:pt x="1823861" y="191742"/>
                    <a:pt x="1794793" y="211121"/>
                    <a:pt x="1766146" y="231342"/>
                  </a:cubicBezTo>
                  <a:cubicBezTo>
                    <a:pt x="1728230" y="258094"/>
                    <a:pt x="1689683" y="283792"/>
                    <a:pt x="1651768" y="310332"/>
                  </a:cubicBezTo>
                  <a:cubicBezTo>
                    <a:pt x="1607744" y="341297"/>
                    <a:pt x="1564352" y="373103"/>
                    <a:pt x="1519907" y="403435"/>
                  </a:cubicBezTo>
                  <a:cubicBezTo>
                    <a:pt x="1472513" y="435874"/>
                    <a:pt x="1425962" y="469366"/>
                    <a:pt x="1378568" y="501594"/>
                  </a:cubicBezTo>
                  <a:cubicBezTo>
                    <a:pt x="1342548" y="526239"/>
                    <a:pt x="1307161" y="551726"/>
                    <a:pt x="1271141" y="576582"/>
                  </a:cubicBezTo>
                  <a:cubicBezTo>
                    <a:pt x="1230488" y="604597"/>
                    <a:pt x="1190256" y="633454"/>
                    <a:pt x="1149813" y="662102"/>
                  </a:cubicBezTo>
                  <a:cubicBezTo>
                    <a:pt x="1142440" y="667368"/>
                    <a:pt x="1133804" y="671370"/>
                    <a:pt x="1128959" y="679374"/>
                  </a:cubicBezTo>
                  <a:cubicBezTo>
                    <a:pt x="1130012" y="682323"/>
                    <a:pt x="1132119" y="683166"/>
                    <a:pt x="1134015" y="684219"/>
                  </a:cubicBezTo>
                  <a:cubicBezTo>
                    <a:pt x="1153604" y="693487"/>
                    <a:pt x="1173194" y="702966"/>
                    <a:pt x="1192783" y="712023"/>
                  </a:cubicBezTo>
                  <a:cubicBezTo>
                    <a:pt x="1227960" y="728453"/>
                    <a:pt x="1263348" y="744672"/>
                    <a:pt x="1298525" y="761313"/>
                  </a:cubicBezTo>
                  <a:cubicBezTo>
                    <a:pt x="1300842" y="762366"/>
                    <a:pt x="1304844" y="762998"/>
                    <a:pt x="1304001" y="767843"/>
                  </a:cubicBezTo>
                  <a:cubicBezTo>
                    <a:pt x="1291784" y="770792"/>
                    <a:pt x="1279356" y="774162"/>
                    <a:pt x="1266929" y="776479"/>
                  </a:cubicBezTo>
                  <a:cubicBezTo>
                    <a:pt x="1215322" y="786169"/>
                    <a:pt x="1164557" y="798386"/>
                    <a:pt x="1113583" y="810392"/>
                  </a:cubicBezTo>
                  <a:cubicBezTo>
                    <a:pt x="1081355" y="817975"/>
                    <a:pt x="1049337" y="826401"/>
                    <a:pt x="1017531" y="834826"/>
                  </a:cubicBezTo>
                  <a:cubicBezTo>
                    <a:pt x="958130" y="850414"/>
                    <a:pt x="899572" y="868318"/>
                    <a:pt x="841225" y="887065"/>
                  </a:cubicBezTo>
                  <a:cubicBezTo>
                    <a:pt x="799308" y="900546"/>
                    <a:pt x="757390" y="915080"/>
                    <a:pt x="716315" y="931089"/>
                  </a:cubicBezTo>
                  <a:cubicBezTo>
                    <a:pt x="666604" y="950678"/>
                    <a:pt x="617104" y="970900"/>
                    <a:pt x="568867" y="993860"/>
                  </a:cubicBezTo>
                  <a:cubicBezTo>
                    <a:pt x="512626" y="1020822"/>
                    <a:pt x="457017" y="1048626"/>
                    <a:pt x="403725" y="1081486"/>
                  </a:cubicBezTo>
                  <a:cubicBezTo>
                    <a:pt x="381608" y="1095178"/>
                    <a:pt x="358438" y="1107606"/>
                    <a:pt x="337163" y="1122350"/>
                  </a:cubicBezTo>
                  <a:cubicBezTo>
                    <a:pt x="307042" y="1143204"/>
                    <a:pt x="276709" y="1163425"/>
                    <a:pt x="248694" y="1187438"/>
                  </a:cubicBezTo>
                  <a:cubicBezTo>
                    <a:pt x="233949" y="1200077"/>
                    <a:pt x="218783" y="1212294"/>
                    <a:pt x="204670" y="1225564"/>
                  </a:cubicBezTo>
                  <a:cubicBezTo>
                    <a:pt x="177708" y="1250630"/>
                    <a:pt x="152432" y="1276960"/>
                    <a:pt x="129051" y="1305607"/>
                  </a:cubicBezTo>
                  <a:cubicBezTo>
                    <a:pt x="102931" y="1337624"/>
                    <a:pt x="79761" y="1371327"/>
                    <a:pt x="59961" y="1407346"/>
                  </a:cubicBezTo>
                  <a:cubicBezTo>
                    <a:pt x="37843" y="1447368"/>
                    <a:pt x="21835" y="1489917"/>
                    <a:pt x="11303" y="1534362"/>
                  </a:cubicBezTo>
                  <a:cubicBezTo>
                    <a:pt x="4141" y="1564905"/>
                    <a:pt x="-914" y="1595659"/>
                    <a:pt x="139" y="1627255"/>
                  </a:cubicBezTo>
                  <a:cubicBezTo>
                    <a:pt x="560" y="1637787"/>
                    <a:pt x="350" y="1648529"/>
                    <a:pt x="139" y="1659272"/>
                  </a:cubicBezTo>
                  <a:cubicBezTo>
                    <a:pt x="-282" y="1681389"/>
                    <a:pt x="3720" y="1703085"/>
                    <a:pt x="7301" y="1724781"/>
                  </a:cubicBezTo>
                  <a:cubicBezTo>
                    <a:pt x="11724" y="1751532"/>
                    <a:pt x="20360" y="1777020"/>
                    <a:pt x="29629" y="1802297"/>
                  </a:cubicBezTo>
                  <a:cubicBezTo>
                    <a:pt x="40792" y="1832629"/>
                    <a:pt x="55537" y="1861276"/>
                    <a:pt x="72178" y="1889080"/>
                  </a:cubicBezTo>
                  <a:cubicBezTo>
                    <a:pt x="93031" y="1923625"/>
                    <a:pt x="116834" y="1955853"/>
                    <a:pt x="144006" y="1985554"/>
                  </a:cubicBezTo>
                  <a:cubicBezTo>
                    <a:pt x="179604" y="2024522"/>
                    <a:pt x="218362" y="2059910"/>
                    <a:pt x="260701" y="2091506"/>
                  </a:cubicBezTo>
                  <a:cubicBezTo>
                    <a:pt x="308305" y="2126893"/>
                    <a:pt x="358227" y="2158489"/>
                    <a:pt x="411098" y="2185662"/>
                  </a:cubicBezTo>
                  <a:cubicBezTo>
                    <a:pt x="437006" y="2199143"/>
                    <a:pt x="463126" y="2212202"/>
                    <a:pt x="489877" y="2223998"/>
                  </a:cubicBezTo>
                  <a:cubicBezTo>
                    <a:pt x="530320" y="2242113"/>
                    <a:pt x="571184" y="2258333"/>
                    <a:pt x="612891" y="2273077"/>
                  </a:cubicBezTo>
                  <a:cubicBezTo>
                    <a:pt x="663655" y="2290982"/>
                    <a:pt x="715262" y="2305937"/>
                    <a:pt x="767711" y="2318786"/>
                  </a:cubicBezTo>
                  <a:cubicBezTo>
                    <a:pt x="814263" y="2330161"/>
                    <a:pt x="861236" y="2340061"/>
                    <a:pt x="908630" y="2348065"/>
                  </a:cubicBezTo>
                  <a:cubicBezTo>
                    <a:pt x="941490" y="2353542"/>
                    <a:pt x="974560" y="2358597"/>
                    <a:pt x="1007841" y="2362599"/>
                  </a:cubicBezTo>
                  <a:cubicBezTo>
                    <a:pt x="1037541" y="2366180"/>
                    <a:pt x="1067242" y="2369551"/>
                    <a:pt x="1097153" y="2371868"/>
                  </a:cubicBezTo>
                  <a:cubicBezTo>
                    <a:pt x="1119902" y="2373553"/>
                    <a:pt x="1142862" y="2376712"/>
                    <a:pt x="1166032" y="2375448"/>
                  </a:cubicBezTo>
                  <a:cubicBezTo>
                    <a:pt x="1170245" y="2375238"/>
                    <a:pt x="1175089" y="2373763"/>
                    <a:pt x="1178460" y="2377976"/>
                  </a:cubicBezTo>
                  <a:lnTo>
                    <a:pt x="1377936" y="2377976"/>
                  </a:lnTo>
                  <a:cubicBezTo>
                    <a:pt x="1379832" y="2375659"/>
                    <a:pt x="1382359" y="2375448"/>
                    <a:pt x="1385098" y="2375448"/>
                  </a:cubicBezTo>
                  <a:cubicBezTo>
                    <a:pt x="1412902" y="2375870"/>
                    <a:pt x="1440496" y="2372499"/>
                    <a:pt x="1468300" y="2370393"/>
                  </a:cubicBezTo>
                  <a:cubicBezTo>
                    <a:pt x="1495052" y="2368287"/>
                    <a:pt x="1521803" y="2365338"/>
                    <a:pt x="1548344" y="2362389"/>
                  </a:cubicBezTo>
                  <a:cubicBezTo>
                    <a:pt x="1580782" y="2359019"/>
                    <a:pt x="1613010" y="2354174"/>
                    <a:pt x="1645028" y="2348697"/>
                  </a:cubicBezTo>
                  <a:cubicBezTo>
                    <a:pt x="1685892" y="2341746"/>
                    <a:pt x="1726335" y="2333952"/>
                    <a:pt x="1766778" y="2324895"/>
                  </a:cubicBezTo>
                  <a:cubicBezTo>
                    <a:pt x="1817542" y="2313310"/>
                    <a:pt x="1867885" y="2300461"/>
                    <a:pt x="1917596" y="2284663"/>
                  </a:cubicBezTo>
                  <a:cubicBezTo>
                    <a:pt x="1948771" y="2274762"/>
                    <a:pt x="1979735" y="2264652"/>
                    <a:pt x="2010277" y="2253067"/>
                  </a:cubicBezTo>
                  <a:cubicBezTo>
                    <a:pt x="2052405" y="2237058"/>
                    <a:pt x="2094112" y="2219785"/>
                    <a:pt x="2134766" y="2200407"/>
                  </a:cubicBezTo>
                  <a:cubicBezTo>
                    <a:pt x="2158779" y="2189032"/>
                    <a:pt x="2182370" y="2176815"/>
                    <a:pt x="2205752" y="2164176"/>
                  </a:cubicBezTo>
                  <a:cubicBezTo>
                    <a:pt x="2231028" y="2150485"/>
                    <a:pt x="2255884" y="2136161"/>
                    <a:pt x="2280107" y="2120574"/>
                  </a:cubicBezTo>
                  <a:cubicBezTo>
                    <a:pt x="2322025" y="2093612"/>
                    <a:pt x="2362678" y="2064754"/>
                    <a:pt x="2402279" y="2034211"/>
                  </a:cubicBezTo>
                  <a:cubicBezTo>
                    <a:pt x="2436824" y="2007460"/>
                    <a:pt x="2471158" y="1980498"/>
                    <a:pt x="2502965" y="1950587"/>
                  </a:cubicBezTo>
                  <a:cubicBezTo>
                    <a:pt x="2541301" y="1914568"/>
                    <a:pt x="2579427" y="1877916"/>
                    <a:pt x="2612076" y="1836420"/>
                  </a:cubicBezTo>
                  <a:cubicBezTo>
                    <a:pt x="2638617" y="1802718"/>
                    <a:pt x="2662419" y="1767120"/>
                    <a:pt x="2680324" y="1727941"/>
                  </a:cubicBezTo>
                  <a:cubicBezTo>
                    <a:pt x="2687485" y="1712353"/>
                    <a:pt x="2693383" y="1696134"/>
                    <a:pt x="2696543" y="1679072"/>
                  </a:cubicBezTo>
                  <a:cubicBezTo>
                    <a:pt x="2699281" y="1664959"/>
                    <a:pt x="2697807" y="1661378"/>
                    <a:pt x="2684958" y="1655059"/>
                  </a:cubicBezTo>
                  <a:cubicBezTo>
                    <a:pt x="2656521" y="1641578"/>
                    <a:pt x="2628085" y="1628308"/>
                    <a:pt x="2599648" y="1615038"/>
                  </a:cubicBezTo>
                  <a:cubicBezTo>
                    <a:pt x="2553308" y="1593131"/>
                    <a:pt x="2506756" y="1571646"/>
                    <a:pt x="2460415" y="1549318"/>
                  </a:cubicBezTo>
                  <a:cubicBezTo>
                    <a:pt x="2431347" y="1535416"/>
                    <a:pt x="2402068" y="1521724"/>
                    <a:pt x="2372789" y="1508032"/>
                  </a:cubicBezTo>
                  <a:cubicBezTo>
                    <a:pt x="2326659" y="1486758"/>
                    <a:pt x="2280739" y="1464851"/>
                    <a:pt x="2234609" y="1443155"/>
                  </a:cubicBezTo>
                  <a:cubicBezTo>
                    <a:pt x="2205330" y="1429464"/>
                    <a:pt x="2176262" y="1415772"/>
                    <a:pt x="2146983" y="1401870"/>
                  </a:cubicBezTo>
                  <a:cubicBezTo>
                    <a:pt x="2100642" y="1379963"/>
                    <a:pt x="2054091" y="1358057"/>
                    <a:pt x="2007750" y="1336150"/>
                  </a:cubicBezTo>
                  <a:cubicBezTo>
                    <a:pt x="1978892" y="1322669"/>
                    <a:pt x="1950034" y="1309188"/>
                    <a:pt x="1921387" y="1295496"/>
                  </a:cubicBezTo>
                  <a:cubicBezTo>
                    <a:pt x="1874625" y="1273379"/>
                    <a:pt x="1827653" y="1251473"/>
                    <a:pt x="1780890" y="1229355"/>
                  </a:cubicBezTo>
                  <a:cubicBezTo>
                    <a:pt x="1758563" y="1218823"/>
                    <a:pt x="1736235" y="1207870"/>
                    <a:pt x="1713907" y="1197338"/>
                  </a:cubicBezTo>
                  <a:cubicBezTo>
                    <a:pt x="1711169" y="1196074"/>
                    <a:pt x="1708009" y="1195442"/>
                    <a:pt x="1705271" y="1193968"/>
                  </a:cubicBezTo>
                  <a:cubicBezTo>
                    <a:pt x="1699373" y="1190598"/>
                    <a:pt x="1694317" y="1192493"/>
                    <a:pt x="1689262" y="1195864"/>
                  </a:cubicBezTo>
                  <a:cubicBezTo>
                    <a:pt x="1651768" y="1222404"/>
                    <a:pt x="1614695" y="1249577"/>
                    <a:pt x="1576780" y="1275275"/>
                  </a:cubicBezTo>
                  <a:cubicBezTo>
                    <a:pt x="1522856" y="1311926"/>
                    <a:pt x="1470196" y="1350684"/>
                    <a:pt x="1415851" y="1387125"/>
                  </a:cubicBezTo>
                  <a:cubicBezTo>
                    <a:pt x="1382149" y="1409663"/>
                    <a:pt x="1349710" y="1434098"/>
                    <a:pt x="1316218" y="1457057"/>
                  </a:cubicBezTo>
                  <a:cubicBezTo>
                    <a:pt x="1270509" y="1488653"/>
                    <a:pt x="1225222" y="1521092"/>
                    <a:pt x="1179724" y="1553109"/>
                  </a:cubicBezTo>
                  <a:cubicBezTo>
                    <a:pt x="1139913" y="1580914"/>
                    <a:pt x="1100102" y="1608508"/>
                    <a:pt x="1060080" y="1636312"/>
                  </a:cubicBezTo>
                  <a:cubicBezTo>
                    <a:pt x="1058184" y="1637576"/>
                    <a:pt x="1056499" y="1639050"/>
                    <a:pt x="1055025" y="1640525"/>
                  </a:cubicBezTo>
                  <a:cubicBezTo>
                    <a:pt x="1049759" y="1645791"/>
                    <a:pt x="1049969" y="1646844"/>
                    <a:pt x="1055867" y="1650214"/>
                  </a:cubicBezTo>
                  <a:cubicBezTo>
                    <a:pt x="1058184" y="1651478"/>
                    <a:pt x="1060501" y="1652742"/>
                    <a:pt x="1063029" y="1653795"/>
                  </a:cubicBezTo>
                  <a:cubicBezTo>
                    <a:pt x="1091887" y="1667276"/>
                    <a:pt x="1120744" y="1680757"/>
                    <a:pt x="1149602" y="1694238"/>
                  </a:cubicBezTo>
                  <a:cubicBezTo>
                    <a:pt x="1194890" y="1715513"/>
                    <a:pt x="1240177" y="1736787"/>
                    <a:pt x="1285254" y="1758062"/>
                  </a:cubicBezTo>
                  <a:cubicBezTo>
                    <a:pt x="1325276" y="1777020"/>
                    <a:pt x="1365087" y="1795977"/>
                    <a:pt x="1404898" y="1815356"/>
                  </a:cubicBezTo>
                  <a:cubicBezTo>
                    <a:pt x="1414587" y="1820201"/>
                    <a:pt x="1422592" y="1821044"/>
                    <a:pt x="1432492" y="1813882"/>
                  </a:cubicBezTo>
                  <a:cubicBezTo>
                    <a:pt x="1474198" y="1783550"/>
                    <a:pt x="1516748" y="1754271"/>
                    <a:pt x="1559086" y="1724360"/>
                  </a:cubicBezTo>
                  <a:cubicBezTo>
                    <a:pt x="1579940" y="1709615"/>
                    <a:pt x="1600793" y="1694659"/>
                    <a:pt x="1621857" y="1680125"/>
                  </a:cubicBezTo>
                  <a:cubicBezTo>
                    <a:pt x="1645028" y="1663906"/>
                    <a:pt x="1668198" y="1647897"/>
                    <a:pt x="1691368" y="1631678"/>
                  </a:cubicBezTo>
                  <a:cubicBezTo>
                    <a:pt x="1697688" y="1627255"/>
                    <a:pt x="1704007" y="1626412"/>
                    <a:pt x="1711169" y="1630414"/>
                  </a:cubicBezTo>
                  <a:cubicBezTo>
                    <a:pt x="1721911" y="1636312"/>
                    <a:pt x="1733496" y="1640946"/>
                    <a:pt x="1744660" y="1646212"/>
                  </a:cubicBezTo>
                  <a:cubicBezTo>
                    <a:pt x="1784471" y="1664749"/>
                    <a:pt x="1823861" y="1683706"/>
                    <a:pt x="1863251" y="1702664"/>
                  </a:cubicBezTo>
                  <a:cubicBezTo>
                    <a:pt x="1880102" y="1710668"/>
                    <a:pt x="1896742" y="1718672"/>
                    <a:pt x="1913594" y="1726466"/>
                  </a:cubicBezTo>
                  <a:cubicBezTo>
                    <a:pt x="1957196" y="1746898"/>
                    <a:pt x="2000799" y="1767541"/>
                    <a:pt x="2044401" y="1788184"/>
                  </a:cubicBezTo>
                  <a:cubicBezTo>
                    <a:pt x="2048193" y="1789869"/>
                    <a:pt x="2053037" y="1790711"/>
                    <a:pt x="2054933" y="1795767"/>
                  </a:cubicBezTo>
                  <a:cubicBezTo>
                    <a:pt x="2046508" y="1810090"/>
                    <a:pt x="2033659" y="1820622"/>
                    <a:pt x="2023548" y="1833471"/>
                  </a:cubicBezTo>
                  <a:cubicBezTo>
                    <a:pt x="2016175" y="1842740"/>
                    <a:pt x="2005854" y="1849480"/>
                    <a:pt x="1997218" y="1857695"/>
                  </a:cubicBezTo>
                  <a:cubicBezTo>
                    <a:pt x="1980999" y="1872861"/>
                    <a:pt x="1963726" y="1886342"/>
                    <a:pt x="1945822" y="1899191"/>
                  </a:cubicBezTo>
                  <a:cubicBezTo>
                    <a:pt x="1892951" y="1936896"/>
                    <a:pt x="1836289" y="1967439"/>
                    <a:pt x="1776467" y="1992083"/>
                  </a:cubicBezTo>
                  <a:cubicBezTo>
                    <a:pt x="1731811" y="2010409"/>
                    <a:pt x="1686524" y="2025786"/>
                    <a:pt x="1639762" y="2038003"/>
                  </a:cubicBezTo>
                  <a:cubicBezTo>
                    <a:pt x="1596791" y="2049378"/>
                    <a:pt x="1553399" y="2058856"/>
                    <a:pt x="1509375" y="2066018"/>
                  </a:cubicBezTo>
                  <a:cubicBezTo>
                    <a:pt x="1485994" y="2069810"/>
                    <a:pt x="1462403" y="2072548"/>
                    <a:pt x="1438600" y="2074865"/>
                  </a:cubicBezTo>
                  <a:cubicBezTo>
                    <a:pt x="1426804" y="2076129"/>
                    <a:pt x="1414798" y="2076129"/>
                    <a:pt x="1403002" y="2077603"/>
                  </a:cubicBezTo>
                  <a:cubicBezTo>
                    <a:pt x="1381517" y="2080342"/>
                    <a:pt x="1360031" y="2081605"/>
                    <a:pt x="1338335" y="2082237"/>
                  </a:cubicBezTo>
                  <a:cubicBezTo>
                    <a:pt x="1290520" y="2083291"/>
                    <a:pt x="1242705" y="2083712"/>
                    <a:pt x="1195100" y="2079499"/>
                  </a:cubicBezTo>
                  <a:cubicBezTo>
                    <a:pt x="1182883" y="2078446"/>
                    <a:pt x="1170245" y="2078235"/>
                    <a:pt x="1158238" y="2076550"/>
                  </a:cubicBezTo>
                  <a:cubicBezTo>
                    <a:pt x="1133804" y="2072969"/>
                    <a:pt x="1109370" y="2070863"/>
                    <a:pt x="1084935" y="2066861"/>
                  </a:cubicBezTo>
                  <a:cubicBezTo>
                    <a:pt x="1056288" y="2062227"/>
                    <a:pt x="1027641" y="2057171"/>
                    <a:pt x="999416" y="2050641"/>
                  </a:cubicBezTo>
                  <a:cubicBezTo>
                    <a:pt x="967609" y="2043269"/>
                    <a:pt x="936434" y="2034211"/>
                    <a:pt x="905259" y="2024311"/>
                  </a:cubicBezTo>
                  <a:cubicBezTo>
                    <a:pt x="871978" y="2013569"/>
                    <a:pt x="839118" y="2001773"/>
                    <a:pt x="807522" y="1987028"/>
                  </a:cubicBezTo>
                  <a:cubicBezTo>
                    <a:pt x="776558" y="1972705"/>
                    <a:pt x="746016" y="1957538"/>
                    <a:pt x="716947" y="1939845"/>
                  </a:cubicBezTo>
                  <a:cubicBezTo>
                    <a:pt x="685562" y="1920676"/>
                    <a:pt x="656072" y="1898980"/>
                    <a:pt x="628900" y="1874546"/>
                  </a:cubicBezTo>
                  <a:cubicBezTo>
                    <a:pt x="608046" y="1856010"/>
                    <a:pt x="589089" y="1835578"/>
                    <a:pt x="572237" y="1813250"/>
                  </a:cubicBezTo>
                  <a:cubicBezTo>
                    <a:pt x="558335" y="1794714"/>
                    <a:pt x="545486" y="1775756"/>
                    <a:pt x="535797" y="1754903"/>
                  </a:cubicBezTo>
                  <a:cubicBezTo>
                    <a:pt x="520631" y="1721832"/>
                    <a:pt x="510309" y="1687708"/>
                    <a:pt x="506728" y="1651057"/>
                  </a:cubicBezTo>
                  <a:cubicBezTo>
                    <a:pt x="504622" y="1629572"/>
                    <a:pt x="505675" y="1608508"/>
                    <a:pt x="508835" y="1587865"/>
                  </a:cubicBezTo>
                  <a:cubicBezTo>
                    <a:pt x="515786" y="1540471"/>
                    <a:pt x="534112" y="1496868"/>
                    <a:pt x="561284" y="1457268"/>
                  </a:cubicBezTo>
                  <a:cubicBezTo>
                    <a:pt x="582980" y="1425461"/>
                    <a:pt x="607836" y="1396393"/>
                    <a:pt x="637325" y="1371116"/>
                  </a:cubicBezTo>
                  <a:cubicBezTo>
                    <a:pt x="663445" y="1348578"/>
                    <a:pt x="690617" y="1327514"/>
                    <a:pt x="718843" y="1307924"/>
                  </a:cubicBezTo>
                  <a:cubicBezTo>
                    <a:pt x="750860" y="1285807"/>
                    <a:pt x="784141" y="1265796"/>
                    <a:pt x="818476" y="1247260"/>
                  </a:cubicBezTo>
                  <a:cubicBezTo>
                    <a:pt x="869872" y="1219245"/>
                    <a:pt x="922321" y="1193968"/>
                    <a:pt x="976666" y="1172272"/>
                  </a:cubicBezTo>
                  <a:cubicBezTo>
                    <a:pt x="1030380" y="1150576"/>
                    <a:pt x="1084725" y="1131197"/>
                    <a:pt x="1140123" y="1114135"/>
                  </a:cubicBezTo>
                  <a:cubicBezTo>
                    <a:pt x="1186464" y="1099812"/>
                    <a:pt x="1233226" y="1086752"/>
                    <a:pt x="1280199" y="1074535"/>
                  </a:cubicBezTo>
                  <a:cubicBezTo>
                    <a:pt x="1321484" y="1063792"/>
                    <a:pt x="1363191" y="1054103"/>
                    <a:pt x="1404898" y="1045256"/>
                  </a:cubicBezTo>
                  <a:cubicBezTo>
                    <a:pt x="1433334" y="1039147"/>
                    <a:pt x="1461560" y="1032196"/>
                    <a:pt x="1489996" y="1026930"/>
                  </a:cubicBezTo>
                  <a:cubicBezTo>
                    <a:pt x="1535916" y="1018715"/>
                    <a:pt x="1581625" y="1009658"/>
                    <a:pt x="1627544" y="1001864"/>
                  </a:cubicBezTo>
                  <a:cubicBezTo>
                    <a:pt x="1666092" y="995124"/>
                    <a:pt x="1704639" y="988172"/>
                    <a:pt x="1743186" y="982274"/>
                  </a:cubicBezTo>
                  <a:cubicBezTo>
                    <a:pt x="1776678" y="977219"/>
                    <a:pt x="1810169" y="971953"/>
                    <a:pt x="1843661" y="967530"/>
                  </a:cubicBezTo>
                  <a:cubicBezTo>
                    <a:pt x="1874625" y="963528"/>
                    <a:pt x="1905589" y="959315"/>
                    <a:pt x="1936343" y="954470"/>
                  </a:cubicBezTo>
                  <a:cubicBezTo>
                    <a:pt x="1973205" y="948572"/>
                    <a:pt x="2010488" y="944149"/>
                    <a:pt x="2047561" y="939515"/>
                  </a:cubicBezTo>
                  <a:cubicBezTo>
                    <a:pt x="2073259" y="936144"/>
                    <a:pt x="2099168" y="933406"/>
                    <a:pt x="2124866" y="930457"/>
                  </a:cubicBezTo>
                  <a:cubicBezTo>
                    <a:pt x="2151406" y="927297"/>
                    <a:pt x="2178158" y="924559"/>
                    <a:pt x="2204698" y="920978"/>
                  </a:cubicBezTo>
                  <a:cubicBezTo>
                    <a:pt x="2230396" y="917608"/>
                    <a:pt x="2256305" y="915502"/>
                    <a:pt x="2282214" y="912974"/>
                  </a:cubicBezTo>
                  <a:cubicBezTo>
                    <a:pt x="2309808" y="910236"/>
                    <a:pt x="2337402" y="907497"/>
                    <a:pt x="2364995" y="904970"/>
                  </a:cubicBezTo>
                  <a:cubicBezTo>
                    <a:pt x="2395328" y="902231"/>
                    <a:pt x="2425449" y="899704"/>
                    <a:pt x="2455781" y="897176"/>
                  </a:cubicBezTo>
                  <a:cubicBezTo>
                    <a:pt x="2478952" y="895069"/>
                    <a:pt x="2502333" y="893595"/>
                    <a:pt x="2525714" y="891910"/>
                  </a:cubicBezTo>
                  <a:cubicBezTo>
                    <a:pt x="2551623" y="890014"/>
                    <a:pt x="2577531" y="888118"/>
                    <a:pt x="2603440" y="886644"/>
                  </a:cubicBezTo>
                  <a:cubicBezTo>
                    <a:pt x="2633351" y="884959"/>
                    <a:pt x="2663262" y="882852"/>
                    <a:pt x="2693173" y="881378"/>
                  </a:cubicBezTo>
                  <a:cubicBezTo>
                    <a:pt x="2729192" y="879482"/>
                    <a:pt x="2765422" y="878640"/>
                    <a:pt x="2801653" y="875901"/>
                  </a:cubicBezTo>
                  <a:cubicBezTo>
                    <a:pt x="2822295" y="874216"/>
                    <a:pt x="2842938" y="875901"/>
                    <a:pt x="2863791" y="873584"/>
                  </a:cubicBezTo>
                  <a:cubicBezTo>
                    <a:pt x="2890542" y="870846"/>
                    <a:pt x="2917505" y="873374"/>
                    <a:pt x="2944467" y="870846"/>
                  </a:cubicBezTo>
                  <a:cubicBezTo>
                    <a:pt x="2974377" y="868108"/>
                    <a:pt x="3004499" y="870214"/>
                    <a:pt x="3034620" y="868318"/>
                  </a:cubicBezTo>
                  <a:cubicBezTo>
                    <a:pt x="3084121" y="865369"/>
                    <a:pt x="3133621" y="866001"/>
                    <a:pt x="3183121" y="865580"/>
                  </a:cubicBezTo>
                  <a:cubicBezTo>
                    <a:pt x="3340259" y="864737"/>
                    <a:pt x="3497607" y="862420"/>
                    <a:pt x="3654745" y="867476"/>
                  </a:cubicBezTo>
                  <a:cubicBezTo>
                    <a:pt x="3690132" y="868739"/>
                    <a:pt x="3725309" y="867054"/>
                    <a:pt x="3760907" y="869582"/>
                  </a:cubicBezTo>
                  <a:cubicBezTo>
                    <a:pt x="3802825" y="872320"/>
                    <a:pt x="3844953" y="869161"/>
                    <a:pt x="3886870" y="872952"/>
                  </a:cubicBezTo>
                  <a:cubicBezTo>
                    <a:pt x="3895506" y="873795"/>
                    <a:pt x="3902247" y="870846"/>
                    <a:pt x="3908987" y="866001"/>
                  </a:cubicBezTo>
                  <a:cubicBezTo>
                    <a:pt x="3924785" y="854627"/>
                    <a:pt x="3940583" y="843463"/>
                    <a:pt x="3956592" y="832299"/>
                  </a:cubicBezTo>
                  <a:cubicBezTo>
                    <a:pt x="4013254" y="792488"/>
                    <a:pt x="4069916" y="752677"/>
                    <a:pt x="4126579" y="712655"/>
                  </a:cubicBezTo>
                  <a:cubicBezTo>
                    <a:pt x="4181134" y="674319"/>
                    <a:pt x="4235480" y="635772"/>
                    <a:pt x="4290035" y="597435"/>
                  </a:cubicBezTo>
                  <a:cubicBezTo>
                    <a:pt x="4328372" y="570473"/>
                    <a:pt x="4366708" y="543722"/>
                    <a:pt x="4405256" y="517181"/>
                  </a:cubicBezTo>
                  <a:cubicBezTo>
                    <a:pt x="4409468" y="514232"/>
                    <a:pt x="4414313" y="512336"/>
                    <a:pt x="4415366" y="505175"/>
                  </a:cubicBezTo>
                  <a:cubicBezTo>
                    <a:pt x="4394934" y="507913"/>
                    <a:pt x="4375766" y="502647"/>
                    <a:pt x="4356387" y="50306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84" name="자유형: 도형 1983">
              <a:extLst>
                <a:ext uri="{FF2B5EF4-FFF2-40B4-BE49-F238E27FC236}">
                  <a16:creationId xmlns:a16="http://schemas.microsoft.com/office/drawing/2014/main" id="{488D5533-CE7E-A92F-2A8E-4228834A32BA}"/>
                </a:ext>
              </a:extLst>
            </p:cNvPr>
            <p:cNvSpPr/>
            <p:nvPr userDrawn="1"/>
          </p:nvSpPr>
          <p:spPr>
            <a:xfrm>
              <a:off x="6300512" y="4996702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985" name="자유형: 도형 1984">
              <a:extLst>
                <a:ext uri="{FF2B5EF4-FFF2-40B4-BE49-F238E27FC236}">
                  <a16:creationId xmlns:a16="http://schemas.microsoft.com/office/drawing/2014/main" id="{A3F500C4-3FF6-4729-D3FE-4FB10386313D}"/>
                </a:ext>
              </a:extLst>
            </p:cNvPr>
            <p:cNvSpPr/>
            <p:nvPr userDrawn="1"/>
          </p:nvSpPr>
          <p:spPr>
            <a:xfrm>
              <a:off x="6299910" y="4996702"/>
              <a:ext cx="754954" cy="1091122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3" y="0"/>
            <a:ext cx="4736192" cy="5629392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2194368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20181211" y="4510514"/>
            <a:ext cx="1492927" cy="5158961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 sz="76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16769039" y="2"/>
            <a:ext cx="6695053" cy="367449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2488781" y="2068612"/>
            <a:ext cx="5124264" cy="16238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1856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1856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BB41B-2239-33BB-C9F7-0158934F95D4}"/>
              </a:ext>
            </a:extLst>
          </p:cNvPr>
          <p:cNvSpPr txBox="1"/>
          <p:nvPr userDrawn="1"/>
        </p:nvSpPr>
        <p:spPr>
          <a:xfrm>
            <a:off x="2540960" y="1634387"/>
            <a:ext cx="5072083" cy="89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defTabSz="914400" latinLnBrk="1">
              <a:lnSpc>
                <a:spcPct val="105000"/>
              </a:lnSpc>
              <a:defRPr sz="1000" b="0" spc="-4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591" spc="-26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14pt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9295320"/>
            <a:ext cx="21674138" cy="696070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E99076-2847-EF8C-F049-8487FABED53E}"/>
              </a:ext>
            </a:extLst>
          </p:cNvPr>
          <p:cNvGrpSpPr/>
          <p:nvPr userDrawn="1"/>
        </p:nvGrpSpPr>
        <p:grpSpPr>
          <a:xfrm>
            <a:off x="13749549" y="11282938"/>
            <a:ext cx="5628165" cy="4123999"/>
            <a:chOff x="2475803" y="2264776"/>
            <a:chExt cx="5614650" cy="3085496"/>
          </a:xfrm>
          <a:effectLst>
            <a:outerShdw blurRad="25400" dist="12700" dir="4200000" algn="tl" rotWithShape="0">
              <a:prstClr val="black">
                <a:alpha val="32000"/>
              </a:prst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0AF0EF3-62A1-225C-8D1B-E16EA4EBB596}"/>
                </a:ext>
              </a:extLst>
            </p:cNvPr>
            <p:cNvSpPr/>
            <p:nvPr userDrawn="1"/>
          </p:nvSpPr>
          <p:spPr>
            <a:xfrm>
              <a:off x="3191357" y="2265264"/>
              <a:ext cx="4899096" cy="3085008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0095F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98562DC-6DB6-B4B1-C96D-C5E1647F087C}"/>
                </a:ext>
              </a:extLst>
            </p:cNvPr>
            <p:cNvGrpSpPr/>
            <p:nvPr userDrawn="1"/>
          </p:nvGrpSpPr>
          <p:grpSpPr>
            <a:xfrm>
              <a:off x="3191879" y="2264776"/>
              <a:ext cx="4898571" cy="2930583"/>
              <a:chOff x="3191880" y="2264777"/>
              <a:chExt cx="4898574" cy="2930585"/>
            </a:xfrm>
            <a:solidFill>
              <a:srgbClr val="003B68"/>
            </a:solidFill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CEC3005C-FF8A-DCCB-B627-6822A27DD108}"/>
                  </a:ext>
                </a:extLst>
              </p:cNvPr>
              <p:cNvSpPr/>
              <p:nvPr userDrawn="1"/>
            </p:nvSpPr>
            <p:spPr>
              <a:xfrm>
                <a:off x="5894663" y="2264777"/>
                <a:ext cx="2195791" cy="1067760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B9E9870-350E-0AC6-A0EB-100E92CF5C16}"/>
                  </a:ext>
                </a:extLst>
              </p:cNvPr>
              <p:cNvSpPr/>
              <p:nvPr userDrawn="1"/>
            </p:nvSpPr>
            <p:spPr>
              <a:xfrm>
                <a:off x="3191880" y="2924119"/>
                <a:ext cx="4415365" cy="2271243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717D5D9-E42B-ED19-3953-13D0DBC3C581}"/>
                  </a:ext>
                </a:extLst>
              </p:cNvPr>
              <p:cNvSpPr/>
              <p:nvPr userDrawn="1"/>
            </p:nvSpPr>
            <p:spPr>
              <a:xfrm>
                <a:off x="5093041" y="3828253"/>
                <a:ext cx="1425513" cy="560863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A4EDE24-BE79-9ECE-17C0-87D595F259F1}"/>
                </a:ext>
              </a:extLst>
            </p:cNvPr>
            <p:cNvSpPr/>
            <p:nvPr userDrawn="1"/>
          </p:nvSpPr>
          <p:spPr>
            <a:xfrm>
              <a:off x="2476404" y="4125036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EE39DF3-094B-E9A7-1F88-6143084536AB}"/>
                </a:ext>
              </a:extLst>
            </p:cNvPr>
            <p:cNvSpPr/>
            <p:nvPr userDrawn="1"/>
          </p:nvSpPr>
          <p:spPr>
            <a:xfrm>
              <a:off x="2475803" y="4125036"/>
              <a:ext cx="754954" cy="1091123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301178" y="13709498"/>
            <a:ext cx="3365834" cy="1853729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61939"/>
            <a:ext cx="21674138" cy="5515483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2540958" y="5029349"/>
            <a:ext cx="1859770" cy="2172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95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75">
          <p15:clr>
            <a:srgbClr val="FBAE40"/>
          </p15:clr>
        </p15:guide>
        <p15:guide id="2" pos="686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21677160" cy="3604127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5" y="-2"/>
            <a:ext cx="17829563" cy="12385527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2" y="-1"/>
            <a:ext cx="18490667" cy="12887024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44925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2" y="194427"/>
            <a:ext cx="18122970" cy="5952128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5416581" y="-5437567"/>
            <a:ext cx="10857467" cy="21690632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2" y="14536556"/>
            <a:ext cx="21652386" cy="1742867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17009432" y="1009430"/>
            <a:ext cx="5519472" cy="2185649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12680110" y="8626340"/>
            <a:ext cx="9010522" cy="8745048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EFE1BF4-F4DE-5C3A-A213-5DE44AC7AD28}"/>
                  </a:ext>
                </a:extLst>
              </p:cNvPr>
              <p:cNvSpPr/>
              <p:nvPr userDrawn="1"/>
            </p:nvSpPr>
            <p:spPr>
              <a:xfrm>
                <a:off x="4986736" y="4045888"/>
                <a:ext cx="3969892" cy="2499879"/>
              </a:xfrm>
              <a:custGeom>
                <a:avLst/>
                <a:gdLst>
                  <a:gd name="connsiteX0" fmla="*/ 4899098 w 4899098"/>
                  <a:gd name="connsiteY0" fmla="*/ 847643 h 3229983"/>
                  <a:gd name="connsiteX1" fmla="*/ 4899098 w 4899098"/>
                  <a:gd name="connsiteY1" fmla="*/ 847432 h 3229983"/>
                  <a:gd name="connsiteX2" fmla="*/ 4895518 w 4899098"/>
                  <a:gd name="connsiteY2" fmla="*/ 842166 h 3229983"/>
                  <a:gd name="connsiteX3" fmla="*/ 4880984 w 4899098"/>
                  <a:gd name="connsiteY3" fmla="*/ 836058 h 3229983"/>
                  <a:gd name="connsiteX4" fmla="*/ 4754810 w 4899098"/>
                  <a:gd name="connsiteY4" fmla="*/ 777079 h 3229983"/>
                  <a:gd name="connsiteX5" fmla="*/ 4637062 w 4899098"/>
                  <a:gd name="connsiteY5" fmla="*/ 722101 h 3229983"/>
                  <a:gd name="connsiteX6" fmla="*/ 4509625 w 4899098"/>
                  <a:gd name="connsiteY6" fmla="*/ 662490 h 3229983"/>
                  <a:gd name="connsiteX7" fmla="*/ 4392930 w 4899098"/>
                  <a:gd name="connsiteY7" fmla="*/ 608145 h 3229983"/>
                  <a:gd name="connsiteX8" fmla="*/ 4229474 w 4899098"/>
                  <a:gd name="connsiteY8" fmla="*/ 531683 h 3229983"/>
                  <a:gd name="connsiteX9" fmla="*/ 4147745 w 4899098"/>
                  <a:gd name="connsiteY9" fmla="*/ 493346 h 3229983"/>
                  <a:gd name="connsiteX10" fmla="*/ 4026206 w 4899098"/>
                  <a:gd name="connsiteY10" fmla="*/ 436684 h 3229983"/>
                  <a:gd name="connsiteX11" fmla="*/ 3902349 w 4899098"/>
                  <a:gd name="connsiteY11" fmla="*/ 378758 h 3229983"/>
                  <a:gd name="connsiteX12" fmla="*/ 3781021 w 4899098"/>
                  <a:gd name="connsiteY12" fmla="*/ 322096 h 3229983"/>
                  <a:gd name="connsiteX13" fmla="*/ 3663273 w 4899098"/>
                  <a:gd name="connsiteY13" fmla="*/ 267119 h 3229983"/>
                  <a:gd name="connsiteX14" fmla="*/ 3535835 w 4899098"/>
                  <a:gd name="connsiteY14" fmla="*/ 207508 h 3229983"/>
                  <a:gd name="connsiteX15" fmla="*/ 3419141 w 4899098"/>
                  <a:gd name="connsiteY15" fmla="*/ 153162 h 3229983"/>
                  <a:gd name="connsiteX16" fmla="*/ 3250839 w 4899098"/>
                  <a:gd name="connsiteY16" fmla="*/ 74383 h 3229983"/>
                  <a:gd name="connsiteX17" fmla="*/ 3146573 w 4899098"/>
                  <a:gd name="connsiteY17" fmla="*/ 24883 h 3229983"/>
                  <a:gd name="connsiteX18" fmla="*/ 3095808 w 4899098"/>
                  <a:gd name="connsiteY18" fmla="*/ 1712 h 3229983"/>
                  <a:gd name="connsiteX19" fmla="*/ 3080221 w 4899098"/>
                  <a:gd name="connsiteY19" fmla="*/ 3397 h 3229983"/>
                  <a:gd name="connsiteX20" fmla="*/ 3045465 w 4899098"/>
                  <a:gd name="connsiteY20" fmla="*/ 27621 h 3229983"/>
                  <a:gd name="connsiteX21" fmla="*/ 2914237 w 4899098"/>
                  <a:gd name="connsiteY21" fmla="*/ 119460 h 3229983"/>
                  <a:gd name="connsiteX22" fmla="*/ 2730558 w 4899098"/>
                  <a:gd name="connsiteY22" fmla="*/ 247529 h 3229983"/>
                  <a:gd name="connsiteX23" fmla="*/ 2706756 w 4899098"/>
                  <a:gd name="connsiteY23" fmla="*/ 264380 h 3229983"/>
                  <a:gd name="connsiteX24" fmla="*/ 2703596 w 4899098"/>
                  <a:gd name="connsiteY24" fmla="*/ 269646 h 3229983"/>
                  <a:gd name="connsiteX25" fmla="*/ 2703596 w 4899098"/>
                  <a:gd name="connsiteY25" fmla="*/ 270910 h 3229983"/>
                  <a:gd name="connsiteX26" fmla="*/ 2703596 w 4899098"/>
                  <a:gd name="connsiteY26" fmla="*/ 272174 h 3229983"/>
                  <a:gd name="connsiteX27" fmla="*/ 2703596 w 4899098"/>
                  <a:gd name="connsiteY27" fmla="*/ 273438 h 3229983"/>
                  <a:gd name="connsiteX28" fmla="*/ 2703596 w 4899098"/>
                  <a:gd name="connsiteY28" fmla="*/ 274702 h 3229983"/>
                  <a:gd name="connsiteX29" fmla="*/ 2703596 w 4899098"/>
                  <a:gd name="connsiteY29" fmla="*/ 275966 h 3229983"/>
                  <a:gd name="connsiteX30" fmla="*/ 2703596 w 4899098"/>
                  <a:gd name="connsiteY30" fmla="*/ 277229 h 3229983"/>
                  <a:gd name="connsiteX31" fmla="*/ 2703596 w 4899098"/>
                  <a:gd name="connsiteY31" fmla="*/ 278493 h 3229983"/>
                  <a:gd name="connsiteX32" fmla="*/ 2703596 w 4899098"/>
                  <a:gd name="connsiteY32" fmla="*/ 279757 h 3229983"/>
                  <a:gd name="connsiteX33" fmla="*/ 2703596 w 4899098"/>
                  <a:gd name="connsiteY33" fmla="*/ 281021 h 3229983"/>
                  <a:gd name="connsiteX34" fmla="*/ 2703596 w 4899098"/>
                  <a:gd name="connsiteY34" fmla="*/ 282285 h 3229983"/>
                  <a:gd name="connsiteX35" fmla="*/ 2703596 w 4899098"/>
                  <a:gd name="connsiteY35" fmla="*/ 283549 h 3229983"/>
                  <a:gd name="connsiteX36" fmla="*/ 2703596 w 4899098"/>
                  <a:gd name="connsiteY36" fmla="*/ 284813 h 3229983"/>
                  <a:gd name="connsiteX37" fmla="*/ 2703596 w 4899098"/>
                  <a:gd name="connsiteY37" fmla="*/ 286076 h 3229983"/>
                  <a:gd name="connsiteX38" fmla="*/ 2703596 w 4899098"/>
                  <a:gd name="connsiteY38" fmla="*/ 287340 h 3229983"/>
                  <a:gd name="connsiteX39" fmla="*/ 2703596 w 4899098"/>
                  <a:gd name="connsiteY39" fmla="*/ 288604 h 3229983"/>
                  <a:gd name="connsiteX40" fmla="*/ 2703596 w 4899098"/>
                  <a:gd name="connsiteY40" fmla="*/ 289868 h 3229983"/>
                  <a:gd name="connsiteX41" fmla="*/ 2703596 w 4899098"/>
                  <a:gd name="connsiteY41" fmla="*/ 291132 h 3229983"/>
                  <a:gd name="connsiteX42" fmla="*/ 2703596 w 4899098"/>
                  <a:gd name="connsiteY42" fmla="*/ 292396 h 3229983"/>
                  <a:gd name="connsiteX43" fmla="*/ 2703596 w 4899098"/>
                  <a:gd name="connsiteY43" fmla="*/ 293659 h 3229983"/>
                  <a:gd name="connsiteX44" fmla="*/ 2703596 w 4899098"/>
                  <a:gd name="connsiteY44" fmla="*/ 294923 h 3229983"/>
                  <a:gd name="connsiteX45" fmla="*/ 2703596 w 4899098"/>
                  <a:gd name="connsiteY45" fmla="*/ 296187 h 3229983"/>
                  <a:gd name="connsiteX46" fmla="*/ 2703596 w 4899098"/>
                  <a:gd name="connsiteY46" fmla="*/ 297451 h 3229983"/>
                  <a:gd name="connsiteX47" fmla="*/ 2703596 w 4899098"/>
                  <a:gd name="connsiteY47" fmla="*/ 298715 h 3229983"/>
                  <a:gd name="connsiteX48" fmla="*/ 2703596 w 4899098"/>
                  <a:gd name="connsiteY48" fmla="*/ 299979 h 3229983"/>
                  <a:gd name="connsiteX49" fmla="*/ 2703596 w 4899098"/>
                  <a:gd name="connsiteY49" fmla="*/ 301242 h 3229983"/>
                  <a:gd name="connsiteX50" fmla="*/ 2703596 w 4899098"/>
                  <a:gd name="connsiteY50" fmla="*/ 302506 h 3229983"/>
                  <a:gd name="connsiteX51" fmla="*/ 2703596 w 4899098"/>
                  <a:gd name="connsiteY51" fmla="*/ 303770 h 3229983"/>
                  <a:gd name="connsiteX52" fmla="*/ 2703596 w 4899098"/>
                  <a:gd name="connsiteY52" fmla="*/ 305034 h 3229983"/>
                  <a:gd name="connsiteX53" fmla="*/ 2703596 w 4899098"/>
                  <a:gd name="connsiteY53" fmla="*/ 306298 h 3229983"/>
                  <a:gd name="connsiteX54" fmla="*/ 2703596 w 4899098"/>
                  <a:gd name="connsiteY54" fmla="*/ 307562 h 3229983"/>
                  <a:gd name="connsiteX55" fmla="*/ 2703596 w 4899098"/>
                  <a:gd name="connsiteY55" fmla="*/ 308826 h 3229983"/>
                  <a:gd name="connsiteX56" fmla="*/ 2703596 w 4899098"/>
                  <a:gd name="connsiteY56" fmla="*/ 310089 h 3229983"/>
                  <a:gd name="connsiteX57" fmla="*/ 2703596 w 4899098"/>
                  <a:gd name="connsiteY57" fmla="*/ 311353 h 3229983"/>
                  <a:gd name="connsiteX58" fmla="*/ 2703596 w 4899098"/>
                  <a:gd name="connsiteY58" fmla="*/ 312617 h 3229983"/>
                  <a:gd name="connsiteX59" fmla="*/ 2703596 w 4899098"/>
                  <a:gd name="connsiteY59" fmla="*/ 313881 h 3229983"/>
                  <a:gd name="connsiteX60" fmla="*/ 2703596 w 4899098"/>
                  <a:gd name="connsiteY60" fmla="*/ 315145 h 3229983"/>
                  <a:gd name="connsiteX61" fmla="*/ 2703596 w 4899098"/>
                  <a:gd name="connsiteY61" fmla="*/ 316409 h 3229983"/>
                  <a:gd name="connsiteX62" fmla="*/ 2703596 w 4899098"/>
                  <a:gd name="connsiteY62" fmla="*/ 317672 h 3229983"/>
                  <a:gd name="connsiteX63" fmla="*/ 2703596 w 4899098"/>
                  <a:gd name="connsiteY63" fmla="*/ 318936 h 3229983"/>
                  <a:gd name="connsiteX64" fmla="*/ 2703596 w 4899098"/>
                  <a:gd name="connsiteY64" fmla="*/ 320200 h 3229983"/>
                  <a:gd name="connsiteX65" fmla="*/ 2703596 w 4899098"/>
                  <a:gd name="connsiteY65" fmla="*/ 321464 h 3229983"/>
                  <a:gd name="connsiteX66" fmla="*/ 2703596 w 4899098"/>
                  <a:gd name="connsiteY66" fmla="*/ 322728 h 3229983"/>
                  <a:gd name="connsiteX67" fmla="*/ 2703596 w 4899098"/>
                  <a:gd name="connsiteY67" fmla="*/ 323992 h 3229983"/>
                  <a:gd name="connsiteX68" fmla="*/ 2703596 w 4899098"/>
                  <a:gd name="connsiteY68" fmla="*/ 325255 h 3229983"/>
                  <a:gd name="connsiteX69" fmla="*/ 2703596 w 4899098"/>
                  <a:gd name="connsiteY69" fmla="*/ 326519 h 3229983"/>
                  <a:gd name="connsiteX70" fmla="*/ 2703596 w 4899098"/>
                  <a:gd name="connsiteY70" fmla="*/ 327783 h 3229983"/>
                  <a:gd name="connsiteX71" fmla="*/ 2703596 w 4899098"/>
                  <a:gd name="connsiteY71" fmla="*/ 329047 h 3229983"/>
                  <a:gd name="connsiteX72" fmla="*/ 2703596 w 4899098"/>
                  <a:gd name="connsiteY72" fmla="*/ 330311 h 3229983"/>
                  <a:gd name="connsiteX73" fmla="*/ 2703596 w 4899098"/>
                  <a:gd name="connsiteY73" fmla="*/ 331575 h 3229983"/>
                  <a:gd name="connsiteX74" fmla="*/ 2703596 w 4899098"/>
                  <a:gd name="connsiteY74" fmla="*/ 332838 h 3229983"/>
                  <a:gd name="connsiteX75" fmla="*/ 2703596 w 4899098"/>
                  <a:gd name="connsiteY75" fmla="*/ 334102 h 3229983"/>
                  <a:gd name="connsiteX76" fmla="*/ 2703596 w 4899098"/>
                  <a:gd name="connsiteY76" fmla="*/ 335366 h 3229983"/>
                  <a:gd name="connsiteX77" fmla="*/ 2703596 w 4899098"/>
                  <a:gd name="connsiteY77" fmla="*/ 336630 h 3229983"/>
                  <a:gd name="connsiteX78" fmla="*/ 2703596 w 4899098"/>
                  <a:gd name="connsiteY78" fmla="*/ 337894 h 3229983"/>
                  <a:gd name="connsiteX79" fmla="*/ 2703596 w 4899098"/>
                  <a:gd name="connsiteY79" fmla="*/ 339158 h 3229983"/>
                  <a:gd name="connsiteX80" fmla="*/ 2703596 w 4899098"/>
                  <a:gd name="connsiteY80" fmla="*/ 340422 h 3229983"/>
                  <a:gd name="connsiteX81" fmla="*/ 2703596 w 4899098"/>
                  <a:gd name="connsiteY81" fmla="*/ 341685 h 3229983"/>
                  <a:gd name="connsiteX82" fmla="*/ 2703596 w 4899098"/>
                  <a:gd name="connsiteY82" fmla="*/ 342949 h 3229983"/>
                  <a:gd name="connsiteX83" fmla="*/ 2703596 w 4899098"/>
                  <a:gd name="connsiteY83" fmla="*/ 344213 h 3229983"/>
                  <a:gd name="connsiteX84" fmla="*/ 2703596 w 4899098"/>
                  <a:gd name="connsiteY84" fmla="*/ 345477 h 3229983"/>
                  <a:gd name="connsiteX85" fmla="*/ 2703596 w 4899098"/>
                  <a:gd name="connsiteY85" fmla="*/ 346741 h 3229983"/>
                  <a:gd name="connsiteX86" fmla="*/ 2703596 w 4899098"/>
                  <a:gd name="connsiteY86" fmla="*/ 348005 h 3229983"/>
                  <a:gd name="connsiteX87" fmla="*/ 2703596 w 4899098"/>
                  <a:gd name="connsiteY87" fmla="*/ 349268 h 3229983"/>
                  <a:gd name="connsiteX88" fmla="*/ 2703596 w 4899098"/>
                  <a:gd name="connsiteY88" fmla="*/ 350532 h 3229983"/>
                  <a:gd name="connsiteX89" fmla="*/ 2703596 w 4899098"/>
                  <a:gd name="connsiteY89" fmla="*/ 351796 h 3229983"/>
                  <a:gd name="connsiteX90" fmla="*/ 2703596 w 4899098"/>
                  <a:gd name="connsiteY90" fmla="*/ 353060 h 3229983"/>
                  <a:gd name="connsiteX91" fmla="*/ 2703596 w 4899098"/>
                  <a:gd name="connsiteY91" fmla="*/ 354324 h 3229983"/>
                  <a:gd name="connsiteX92" fmla="*/ 2703596 w 4899098"/>
                  <a:gd name="connsiteY92" fmla="*/ 355588 h 3229983"/>
                  <a:gd name="connsiteX93" fmla="*/ 2703596 w 4899098"/>
                  <a:gd name="connsiteY93" fmla="*/ 356851 h 3229983"/>
                  <a:gd name="connsiteX94" fmla="*/ 2703596 w 4899098"/>
                  <a:gd name="connsiteY94" fmla="*/ 358115 h 3229983"/>
                  <a:gd name="connsiteX95" fmla="*/ 2703596 w 4899098"/>
                  <a:gd name="connsiteY95" fmla="*/ 359379 h 3229983"/>
                  <a:gd name="connsiteX96" fmla="*/ 2703596 w 4899098"/>
                  <a:gd name="connsiteY96" fmla="*/ 360643 h 3229983"/>
                  <a:gd name="connsiteX97" fmla="*/ 2703596 w 4899098"/>
                  <a:gd name="connsiteY97" fmla="*/ 361907 h 3229983"/>
                  <a:gd name="connsiteX98" fmla="*/ 2703596 w 4899098"/>
                  <a:gd name="connsiteY98" fmla="*/ 363171 h 3229983"/>
                  <a:gd name="connsiteX99" fmla="*/ 2703596 w 4899098"/>
                  <a:gd name="connsiteY99" fmla="*/ 364434 h 3229983"/>
                  <a:gd name="connsiteX100" fmla="*/ 2703596 w 4899098"/>
                  <a:gd name="connsiteY100" fmla="*/ 365698 h 3229983"/>
                  <a:gd name="connsiteX101" fmla="*/ 2703596 w 4899098"/>
                  <a:gd name="connsiteY101" fmla="*/ 366962 h 3229983"/>
                  <a:gd name="connsiteX102" fmla="*/ 2703596 w 4899098"/>
                  <a:gd name="connsiteY102" fmla="*/ 368226 h 3229983"/>
                  <a:gd name="connsiteX103" fmla="*/ 2703596 w 4899098"/>
                  <a:gd name="connsiteY103" fmla="*/ 369490 h 3229983"/>
                  <a:gd name="connsiteX104" fmla="*/ 2703596 w 4899098"/>
                  <a:gd name="connsiteY104" fmla="*/ 370754 h 3229983"/>
                  <a:gd name="connsiteX105" fmla="*/ 2703596 w 4899098"/>
                  <a:gd name="connsiteY105" fmla="*/ 372018 h 3229983"/>
                  <a:gd name="connsiteX106" fmla="*/ 2703596 w 4899098"/>
                  <a:gd name="connsiteY106" fmla="*/ 373281 h 3229983"/>
                  <a:gd name="connsiteX107" fmla="*/ 2703596 w 4899098"/>
                  <a:gd name="connsiteY107" fmla="*/ 374545 h 3229983"/>
                  <a:gd name="connsiteX108" fmla="*/ 2703596 w 4899098"/>
                  <a:gd name="connsiteY108" fmla="*/ 375809 h 3229983"/>
                  <a:gd name="connsiteX109" fmla="*/ 2703596 w 4899098"/>
                  <a:gd name="connsiteY109" fmla="*/ 377073 h 3229983"/>
                  <a:gd name="connsiteX110" fmla="*/ 2703596 w 4899098"/>
                  <a:gd name="connsiteY110" fmla="*/ 378337 h 3229983"/>
                  <a:gd name="connsiteX111" fmla="*/ 2703596 w 4899098"/>
                  <a:gd name="connsiteY111" fmla="*/ 379601 h 3229983"/>
                  <a:gd name="connsiteX112" fmla="*/ 2703596 w 4899098"/>
                  <a:gd name="connsiteY112" fmla="*/ 380864 h 3229983"/>
                  <a:gd name="connsiteX113" fmla="*/ 2703596 w 4899098"/>
                  <a:gd name="connsiteY113" fmla="*/ 382128 h 3229983"/>
                  <a:gd name="connsiteX114" fmla="*/ 2703596 w 4899098"/>
                  <a:gd name="connsiteY114" fmla="*/ 383392 h 3229983"/>
                  <a:gd name="connsiteX115" fmla="*/ 2703596 w 4899098"/>
                  <a:gd name="connsiteY115" fmla="*/ 384656 h 3229983"/>
                  <a:gd name="connsiteX116" fmla="*/ 2703596 w 4899098"/>
                  <a:gd name="connsiteY116" fmla="*/ 385920 h 3229983"/>
                  <a:gd name="connsiteX117" fmla="*/ 2703596 w 4899098"/>
                  <a:gd name="connsiteY117" fmla="*/ 387184 h 3229983"/>
                  <a:gd name="connsiteX118" fmla="*/ 2703596 w 4899098"/>
                  <a:gd name="connsiteY118" fmla="*/ 388447 h 3229983"/>
                  <a:gd name="connsiteX119" fmla="*/ 2703596 w 4899098"/>
                  <a:gd name="connsiteY119" fmla="*/ 389711 h 3229983"/>
                  <a:gd name="connsiteX120" fmla="*/ 2703596 w 4899098"/>
                  <a:gd name="connsiteY120" fmla="*/ 390975 h 3229983"/>
                  <a:gd name="connsiteX121" fmla="*/ 2703596 w 4899098"/>
                  <a:gd name="connsiteY121" fmla="*/ 392239 h 3229983"/>
                  <a:gd name="connsiteX122" fmla="*/ 2703596 w 4899098"/>
                  <a:gd name="connsiteY122" fmla="*/ 393503 h 3229983"/>
                  <a:gd name="connsiteX123" fmla="*/ 2703596 w 4899098"/>
                  <a:gd name="connsiteY123" fmla="*/ 394767 h 3229983"/>
                  <a:gd name="connsiteX124" fmla="*/ 2703596 w 4899098"/>
                  <a:gd name="connsiteY124" fmla="*/ 396031 h 3229983"/>
                  <a:gd name="connsiteX125" fmla="*/ 2703596 w 4899098"/>
                  <a:gd name="connsiteY125" fmla="*/ 397294 h 3229983"/>
                  <a:gd name="connsiteX126" fmla="*/ 2703596 w 4899098"/>
                  <a:gd name="connsiteY126" fmla="*/ 398558 h 3229983"/>
                  <a:gd name="connsiteX127" fmla="*/ 2703596 w 4899098"/>
                  <a:gd name="connsiteY127" fmla="*/ 399822 h 3229983"/>
                  <a:gd name="connsiteX128" fmla="*/ 2703596 w 4899098"/>
                  <a:gd name="connsiteY128" fmla="*/ 401086 h 3229983"/>
                  <a:gd name="connsiteX129" fmla="*/ 2703596 w 4899098"/>
                  <a:gd name="connsiteY129" fmla="*/ 402350 h 3229983"/>
                  <a:gd name="connsiteX130" fmla="*/ 2703596 w 4899098"/>
                  <a:gd name="connsiteY130" fmla="*/ 403614 h 3229983"/>
                  <a:gd name="connsiteX131" fmla="*/ 2703596 w 4899098"/>
                  <a:gd name="connsiteY131" fmla="*/ 404877 h 3229983"/>
                  <a:gd name="connsiteX132" fmla="*/ 2703596 w 4899098"/>
                  <a:gd name="connsiteY132" fmla="*/ 406141 h 3229983"/>
                  <a:gd name="connsiteX133" fmla="*/ 2703596 w 4899098"/>
                  <a:gd name="connsiteY133" fmla="*/ 407405 h 3229983"/>
                  <a:gd name="connsiteX134" fmla="*/ 2703596 w 4899098"/>
                  <a:gd name="connsiteY134" fmla="*/ 408669 h 3229983"/>
                  <a:gd name="connsiteX135" fmla="*/ 2703596 w 4899098"/>
                  <a:gd name="connsiteY135" fmla="*/ 409933 h 3229983"/>
                  <a:gd name="connsiteX136" fmla="*/ 2703596 w 4899098"/>
                  <a:gd name="connsiteY136" fmla="*/ 411197 h 3229983"/>
                  <a:gd name="connsiteX137" fmla="*/ 2703596 w 4899098"/>
                  <a:gd name="connsiteY137" fmla="*/ 412460 h 3229983"/>
                  <a:gd name="connsiteX138" fmla="*/ 2703596 w 4899098"/>
                  <a:gd name="connsiteY138" fmla="*/ 413724 h 3229983"/>
                  <a:gd name="connsiteX139" fmla="*/ 2703596 w 4899098"/>
                  <a:gd name="connsiteY139" fmla="*/ 414988 h 3229983"/>
                  <a:gd name="connsiteX140" fmla="*/ 2703596 w 4899098"/>
                  <a:gd name="connsiteY140" fmla="*/ 416252 h 3229983"/>
                  <a:gd name="connsiteX141" fmla="*/ 2703596 w 4899098"/>
                  <a:gd name="connsiteY141" fmla="*/ 417516 h 3229983"/>
                  <a:gd name="connsiteX142" fmla="*/ 2703596 w 4899098"/>
                  <a:gd name="connsiteY142" fmla="*/ 418780 h 3229983"/>
                  <a:gd name="connsiteX143" fmla="*/ 2703596 w 4899098"/>
                  <a:gd name="connsiteY143" fmla="*/ 420043 h 3229983"/>
                  <a:gd name="connsiteX144" fmla="*/ 2703596 w 4899098"/>
                  <a:gd name="connsiteY144" fmla="*/ 421307 h 3229983"/>
                  <a:gd name="connsiteX145" fmla="*/ 2703596 w 4899098"/>
                  <a:gd name="connsiteY145" fmla="*/ 422571 h 3229983"/>
                  <a:gd name="connsiteX146" fmla="*/ 2703596 w 4899098"/>
                  <a:gd name="connsiteY146" fmla="*/ 423835 h 3229983"/>
                  <a:gd name="connsiteX147" fmla="*/ 2703596 w 4899098"/>
                  <a:gd name="connsiteY147" fmla="*/ 425099 h 3229983"/>
                  <a:gd name="connsiteX148" fmla="*/ 2703596 w 4899098"/>
                  <a:gd name="connsiteY148" fmla="*/ 426363 h 3229983"/>
                  <a:gd name="connsiteX149" fmla="*/ 2703596 w 4899098"/>
                  <a:gd name="connsiteY149" fmla="*/ 427627 h 3229983"/>
                  <a:gd name="connsiteX150" fmla="*/ 2703596 w 4899098"/>
                  <a:gd name="connsiteY150" fmla="*/ 428890 h 3229983"/>
                  <a:gd name="connsiteX151" fmla="*/ 2703596 w 4899098"/>
                  <a:gd name="connsiteY151" fmla="*/ 430154 h 3229983"/>
                  <a:gd name="connsiteX152" fmla="*/ 2703596 w 4899098"/>
                  <a:gd name="connsiteY152" fmla="*/ 431418 h 3229983"/>
                  <a:gd name="connsiteX153" fmla="*/ 2703596 w 4899098"/>
                  <a:gd name="connsiteY153" fmla="*/ 432682 h 3229983"/>
                  <a:gd name="connsiteX154" fmla="*/ 2703596 w 4899098"/>
                  <a:gd name="connsiteY154" fmla="*/ 433946 h 3229983"/>
                  <a:gd name="connsiteX155" fmla="*/ 2707388 w 4899098"/>
                  <a:gd name="connsiteY155" fmla="*/ 438790 h 3229983"/>
                  <a:gd name="connsiteX156" fmla="*/ 2715603 w 4899098"/>
                  <a:gd name="connsiteY156" fmla="*/ 443003 h 3229983"/>
                  <a:gd name="connsiteX157" fmla="*/ 2797331 w 4899098"/>
                  <a:gd name="connsiteY157" fmla="*/ 481340 h 3229983"/>
                  <a:gd name="connsiteX158" fmla="*/ 2919924 w 4899098"/>
                  <a:gd name="connsiteY158" fmla="*/ 538634 h 3229983"/>
                  <a:gd name="connsiteX159" fmla="*/ 3041463 w 4899098"/>
                  <a:gd name="connsiteY159" fmla="*/ 595296 h 3229983"/>
                  <a:gd name="connsiteX160" fmla="*/ 3171217 w 4899098"/>
                  <a:gd name="connsiteY160" fmla="*/ 656171 h 3229983"/>
                  <a:gd name="connsiteX161" fmla="*/ 3290229 w 4899098"/>
                  <a:gd name="connsiteY161" fmla="*/ 711780 h 3229983"/>
                  <a:gd name="connsiteX162" fmla="*/ 3416403 w 4899098"/>
                  <a:gd name="connsiteY162" fmla="*/ 770759 h 3229983"/>
                  <a:gd name="connsiteX163" fmla="*/ 3540259 w 4899098"/>
                  <a:gd name="connsiteY163" fmla="*/ 828685 h 3229983"/>
                  <a:gd name="connsiteX164" fmla="*/ 3666433 w 4899098"/>
                  <a:gd name="connsiteY164" fmla="*/ 887665 h 3229983"/>
                  <a:gd name="connsiteX165" fmla="*/ 3770910 w 4899098"/>
                  <a:gd name="connsiteY165" fmla="*/ 936954 h 3229983"/>
                  <a:gd name="connsiteX166" fmla="*/ 3818936 w 4899098"/>
                  <a:gd name="connsiteY166" fmla="*/ 959703 h 3229983"/>
                  <a:gd name="connsiteX167" fmla="*/ 3972914 w 4899098"/>
                  <a:gd name="connsiteY167" fmla="*/ 1031532 h 3229983"/>
                  <a:gd name="connsiteX168" fmla="*/ 4023257 w 4899098"/>
                  <a:gd name="connsiteY168" fmla="*/ 1055334 h 3229983"/>
                  <a:gd name="connsiteX169" fmla="*/ 4162911 w 4899098"/>
                  <a:gd name="connsiteY169" fmla="*/ 1120001 h 3229983"/>
                  <a:gd name="connsiteX170" fmla="*/ 4278342 w 4899098"/>
                  <a:gd name="connsiteY170" fmla="*/ 1173925 h 3229983"/>
                  <a:gd name="connsiteX171" fmla="*/ 4320470 w 4899098"/>
                  <a:gd name="connsiteY171" fmla="*/ 1193725 h 3229983"/>
                  <a:gd name="connsiteX172" fmla="*/ 4066438 w 4899098"/>
                  <a:gd name="connsiteY172" fmla="*/ 1195831 h 3229983"/>
                  <a:gd name="connsiteX173" fmla="*/ 3897926 w 4899098"/>
                  <a:gd name="connsiteY173" fmla="*/ 1198359 h 3229983"/>
                  <a:gd name="connsiteX174" fmla="*/ 3785234 w 4899098"/>
                  <a:gd name="connsiteY174" fmla="*/ 1201097 h 3229983"/>
                  <a:gd name="connsiteX175" fmla="*/ 3700346 w 4899098"/>
                  <a:gd name="connsiteY175" fmla="*/ 1203625 h 3229983"/>
                  <a:gd name="connsiteX176" fmla="*/ 3619670 w 4899098"/>
                  <a:gd name="connsiteY176" fmla="*/ 1206363 h 3229983"/>
                  <a:gd name="connsiteX177" fmla="*/ 3554793 w 4899098"/>
                  <a:gd name="connsiteY177" fmla="*/ 1208891 h 3229983"/>
                  <a:gd name="connsiteX178" fmla="*/ 3488652 w 4899098"/>
                  <a:gd name="connsiteY178" fmla="*/ 1211419 h 3229983"/>
                  <a:gd name="connsiteX179" fmla="*/ 3397235 w 4899098"/>
                  <a:gd name="connsiteY179" fmla="*/ 1214789 h 3229983"/>
                  <a:gd name="connsiteX180" fmla="*/ 3393232 w 4899098"/>
                  <a:gd name="connsiteY180" fmla="*/ 1214999 h 3229983"/>
                  <a:gd name="connsiteX181" fmla="*/ 3326038 w 4899098"/>
                  <a:gd name="connsiteY181" fmla="*/ 1219212 h 3229983"/>
                  <a:gd name="connsiteX182" fmla="*/ 3250629 w 4899098"/>
                  <a:gd name="connsiteY182" fmla="*/ 1222793 h 3229983"/>
                  <a:gd name="connsiteX183" fmla="*/ 3246627 w 4899098"/>
                  <a:gd name="connsiteY183" fmla="*/ 1223004 h 3229983"/>
                  <a:gd name="connsiteX184" fmla="*/ 3188701 w 4899098"/>
                  <a:gd name="connsiteY184" fmla="*/ 1227427 h 3229983"/>
                  <a:gd name="connsiteX185" fmla="*/ 3155419 w 4899098"/>
                  <a:gd name="connsiteY185" fmla="*/ 1229955 h 3229983"/>
                  <a:gd name="connsiteX186" fmla="*/ 3155419 w 4899098"/>
                  <a:gd name="connsiteY186" fmla="*/ 1229744 h 3229983"/>
                  <a:gd name="connsiteX187" fmla="*/ 3155419 w 4899098"/>
                  <a:gd name="connsiteY187" fmla="*/ 1228480 h 3229983"/>
                  <a:gd name="connsiteX188" fmla="*/ 3155419 w 4899098"/>
                  <a:gd name="connsiteY188" fmla="*/ 1227217 h 3229983"/>
                  <a:gd name="connsiteX189" fmla="*/ 3155419 w 4899098"/>
                  <a:gd name="connsiteY189" fmla="*/ 1225953 h 3229983"/>
                  <a:gd name="connsiteX190" fmla="*/ 3155419 w 4899098"/>
                  <a:gd name="connsiteY190" fmla="*/ 1224689 h 3229983"/>
                  <a:gd name="connsiteX191" fmla="*/ 3155419 w 4899098"/>
                  <a:gd name="connsiteY191" fmla="*/ 1223425 h 3229983"/>
                  <a:gd name="connsiteX192" fmla="*/ 3155419 w 4899098"/>
                  <a:gd name="connsiteY192" fmla="*/ 1222161 h 3229983"/>
                  <a:gd name="connsiteX193" fmla="*/ 3155419 w 4899098"/>
                  <a:gd name="connsiteY193" fmla="*/ 1220897 h 3229983"/>
                  <a:gd name="connsiteX194" fmla="*/ 3155419 w 4899098"/>
                  <a:gd name="connsiteY194" fmla="*/ 1219634 h 3229983"/>
                  <a:gd name="connsiteX195" fmla="*/ 3155419 w 4899098"/>
                  <a:gd name="connsiteY195" fmla="*/ 1218370 h 3229983"/>
                  <a:gd name="connsiteX196" fmla="*/ 3155419 w 4899098"/>
                  <a:gd name="connsiteY196" fmla="*/ 1217106 h 3229983"/>
                  <a:gd name="connsiteX197" fmla="*/ 3155419 w 4899098"/>
                  <a:gd name="connsiteY197" fmla="*/ 1215842 h 3229983"/>
                  <a:gd name="connsiteX198" fmla="*/ 3155419 w 4899098"/>
                  <a:gd name="connsiteY198" fmla="*/ 1214578 h 3229983"/>
                  <a:gd name="connsiteX199" fmla="*/ 3155419 w 4899098"/>
                  <a:gd name="connsiteY199" fmla="*/ 1213314 h 3229983"/>
                  <a:gd name="connsiteX200" fmla="*/ 3155419 w 4899098"/>
                  <a:gd name="connsiteY200" fmla="*/ 1212050 h 3229983"/>
                  <a:gd name="connsiteX201" fmla="*/ 3155419 w 4899098"/>
                  <a:gd name="connsiteY201" fmla="*/ 1210787 h 3229983"/>
                  <a:gd name="connsiteX202" fmla="*/ 3155419 w 4899098"/>
                  <a:gd name="connsiteY202" fmla="*/ 1209523 h 3229983"/>
                  <a:gd name="connsiteX203" fmla="*/ 3155419 w 4899098"/>
                  <a:gd name="connsiteY203" fmla="*/ 1208259 h 3229983"/>
                  <a:gd name="connsiteX204" fmla="*/ 3155419 w 4899098"/>
                  <a:gd name="connsiteY204" fmla="*/ 1206995 h 3229983"/>
                  <a:gd name="connsiteX205" fmla="*/ 3155419 w 4899098"/>
                  <a:gd name="connsiteY205" fmla="*/ 1205731 h 3229983"/>
                  <a:gd name="connsiteX206" fmla="*/ 3155419 w 4899098"/>
                  <a:gd name="connsiteY206" fmla="*/ 1204467 h 3229983"/>
                  <a:gd name="connsiteX207" fmla="*/ 3155419 w 4899098"/>
                  <a:gd name="connsiteY207" fmla="*/ 1203204 h 3229983"/>
                  <a:gd name="connsiteX208" fmla="*/ 3155419 w 4899098"/>
                  <a:gd name="connsiteY208" fmla="*/ 1201940 h 3229983"/>
                  <a:gd name="connsiteX209" fmla="*/ 3155419 w 4899098"/>
                  <a:gd name="connsiteY209" fmla="*/ 1200676 h 3229983"/>
                  <a:gd name="connsiteX210" fmla="*/ 3155419 w 4899098"/>
                  <a:gd name="connsiteY210" fmla="*/ 1199412 h 3229983"/>
                  <a:gd name="connsiteX211" fmla="*/ 3155419 w 4899098"/>
                  <a:gd name="connsiteY211" fmla="*/ 1198148 h 3229983"/>
                  <a:gd name="connsiteX212" fmla="*/ 3155419 w 4899098"/>
                  <a:gd name="connsiteY212" fmla="*/ 1196884 h 3229983"/>
                  <a:gd name="connsiteX213" fmla="*/ 3155419 w 4899098"/>
                  <a:gd name="connsiteY213" fmla="*/ 1195621 h 3229983"/>
                  <a:gd name="connsiteX214" fmla="*/ 3155419 w 4899098"/>
                  <a:gd name="connsiteY214" fmla="*/ 1194357 h 3229983"/>
                  <a:gd name="connsiteX215" fmla="*/ 3155419 w 4899098"/>
                  <a:gd name="connsiteY215" fmla="*/ 1193093 h 3229983"/>
                  <a:gd name="connsiteX216" fmla="*/ 3155419 w 4899098"/>
                  <a:gd name="connsiteY216" fmla="*/ 1191829 h 3229983"/>
                  <a:gd name="connsiteX217" fmla="*/ 3155419 w 4899098"/>
                  <a:gd name="connsiteY217" fmla="*/ 1190565 h 3229983"/>
                  <a:gd name="connsiteX218" fmla="*/ 3155419 w 4899098"/>
                  <a:gd name="connsiteY218" fmla="*/ 1189301 h 3229983"/>
                  <a:gd name="connsiteX219" fmla="*/ 3155419 w 4899098"/>
                  <a:gd name="connsiteY219" fmla="*/ 1188038 h 3229983"/>
                  <a:gd name="connsiteX220" fmla="*/ 3155419 w 4899098"/>
                  <a:gd name="connsiteY220" fmla="*/ 1186774 h 3229983"/>
                  <a:gd name="connsiteX221" fmla="*/ 3155419 w 4899098"/>
                  <a:gd name="connsiteY221" fmla="*/ 1185510 h 3229983"/>
                  <a:gd name="connsiteX222" fmla="*/ 3155419 w 4899098"/>
                  <a:gd name="connsiteY222" fmla="*/ 1184246 h 3229983"/>
                  <a:gd name="connsiteX223" fmla="*/ 3155419 w 4899098"/>
                  <a:gd name="connsiteY223" fmla="*/ 1182982 h 3229983"/>
                  <a:gd name="connsiteX224" fmla="*/ 3155419 w 4899098"/>
                  <a:gd name="connsiteY224" fmla="*/ 1181718 h 3229983"/>
                  <a:gd name="connsiteX225" fmla="*/ 3155419 w 4899098"/>
                  <a:gd name="connsiteY225" fmla="*/ 1180454 h 3229983"/>
                  <a:gd name="connsiteX226" fmla="*/ 3155419 w 4899098"/>
                  <a:gd name="connsiteY226" fmla="*/ 1179191 h 3229983"/>
                  <a:gd name="connsiteX227" fmla="*/ 3155419 w 4899098"/>
                  <a:gd name="connsiteY227" fmla="*/ 1177927 h 3229983"/>
                  <a:gd name="connsiteX228" fmla="*/ 3155419 w 4899098"/>
                  <a:gd name="connsiteY228" fmla="*/ 1176663 h 3229983"/>
                  <a:gd name="connsiteX229" fmla="*/ 3155419 w 4899098"/>
                  <a:gd name="connsiteY229" fmla="*/ 1175399 h 3229983"/>
                  <a:gd name="connsiteX230" fmla="*/ 3155419 w 4899098"/>
                  <a:gd name="connsiteY230" fmla="*/ 1174135 h 3229983"/>
                  <a:gd name="connsiteX231" fmla="*/ 3155419 w 4899098"/>
                  <a:gd name="connsiteY231" fmla="*/ 1172871 h 3229983"/>
                  <a:gd name="connsiteX232" fmla="*/ 3155419 w 4899098"/>
                  <a:gd name="connsiteY232" fmla="*/ 1171608 h 3229983"/>
                  <a:gd name="connsiteX233" fmla="*/ 3155419 w 4899098"/>
                  <a:gd name="connsiteY233" fmla="*/ 1170344 h 3229983"/>
                  <a:gd name="connsiteX234" fmla="*/ 3155419 w 4899098"/>
                  <a:gd name="connsiteY234" fmla="*/ 1169080 h 3229983"/>
                  <a:gd name="connsiteX235" fmla="*/ 3155419 w 4899098"/>
                  <a:gd name="connsiteY235" fmla="*/ 1167816 h 3229983"/>
                  <a:gd name="connsiteX236" fmla="*/ 3155419 w 4899098"/>
                  <a:gd name="connsiteY236" fmla="*/ 1166552 h 3229983"/>
                  <a:gd name="connsiteX237" fmla="*/ 3155419 w 4899098"/>
                  <a:gd name="connsiteY237" fmla="*/ 1165288 h 3229983"/>
                  <a:gd name="connsiteX238" fmla="*/ 3155419 w 4899098"/>
                  <a:gd name="connsiteY238" fmla="*/ 1164025 h 3229983"/>
                  <a:gd name="connsiteX239" fmla="*/ 3155419 w 4899098"/>
                  <a:gd name="connsiteY239" fmla="*/ 1162761 h 3229983"/>
                  <a:gd name="connsiteX240" fmla="*/ 3155419 w 4899098"/>
                  <a:gd name="connsiteY240" fmla="*/ 1161497 h 3229983"/>
                  <a:gd name="connsiteX241" fmla="*/ 3155419 w 4899098"/>
                  <a:gd name="connsiteY241" fmla="*/ 1160233 h 3229983"/>
                  <a:gd name="connsiteX242" fmla="*/ 3155419 w 4899098"/>
                  <a:gd name="connsiteY242" fmla="*/ 1158969 h 3229983"/>
                  <a:gd name="connsiteX243" fmla="*/ 3155419 w 4899098"/>
                  <a:gd name="connsiteY243" fmla="*/ 1157705 h 3229983"/>
                  <a:gd name="connsiteX244" fmla="*/ 3155419 w 4899098"/>
                  <a:gd name="connsiteY244" fmla="*/ 1156442 h 3229983"/>
                  <a:gd name="connsiteX245" fmla="*/ 3155419 w 4899098"/>
                  <a:gd name="connsiteY245" fmla="*/ 1155178 h 3229983"/>
                  <a:gd name="connsiteX246" fmla="*/ 3155419 w 4899098"/>
                  <a:gd name="connsiteY246" fmla="*/ 1153914 h 3229983"/>
                  <a:gd name="connsiteX247" fmla="*/ 3155419 w 4899098"/>
                  <a:gd name="connsiteY247" fmla="*/ 1152650 h 3229983"/>
                  <a:gd name="connsiteX248" fmla="*/ 3155419 w 4899098"/>
                  <a:gd name="connsiteY248" fmla="*/ 1151386 h 3229983"/>
                  <a:gd name="connsiteX249" fmla="*/ 3155419 w 4899098"/>
                  <a:gd name="connsiteY249" fmla="*/ 1150122 h 3229983"/>
                  <a:gd name="connsiteX250" fmla="*/ 3155419 w 4899098"/>
                  <a:gd name="connsiteY250" fmla="*/ 1148858 h 3229983"/>
                  <a:gd name="connsiteX251" fmla="*/ 3155419 w 4899098"/>
                  <a:gd name="connsiteY251" fmla="*/ 1147594 h 3229983"/>
                  <a:gd name="connsiteX252" fmla="*/ 3155419 w 4899098"/>
                  <a:gd name="connsiteY252" fmla="*/ 1146331 h 3229983"/>
                  <a:gd name="connsiteX253" fmla="*/ 3155419 w 4899098"/>
                  <a:gd name="connsiteY253" fmla="*/ 1145067 h 3229983"/>
                  <a:gd name="connsiteX254" fmla="*/ 3155419 w 4899098"/>
                  <a:gd name="connsiteY254" fmla="*/ 1143803 h 3229983"/>
                  <a:gd name="connsiteX255" fmla="*/ 3155419 w 4899098"/>
                  <a:gd name="connsiteY255" fmla="*/ 1142539 h 3229983"/>
                  <a:gd name="connsiteX256" fmla="*/ 3155419 w 4899098"/>
                  <a:gd name="connsiteY256" fmla="*/ 1141275 h 3229983"/>
                  <a:gd name="connsiteX257" fmla="*/ 3155419 w 4899098"/>
                  <a:gd name="connsiteY257" fmla="*/ 1140012 h 3229983"/>
                  <a:gd name="connsiteX258" fmla="*/ 3155419 w 4899098"/>
                  <a:gd name="connsiteY258" fmla="*/ 1138748 h 3229983"/>
                  <a:gd name="connsiteX259" fmla="*/ 3155419 w 4899098"/>
                  <a:gd name="connsiteY259" fmla="*/ 1137484 h 3229983"/>
                  <a:gd name="connsiteX260" fmla="*/ 3155419 w 4899098"/>
                  <a:gd name="connsiteY260" fmla="*/ 1136220 h 3229983"/>
                  <a:gd name="connsiteX261" fmla="*/ 3155419 w 4899098"/>
                  <a:gd name="connsiteY261" fmla="*/ 1134956 h 3229983"/>
                  <a:gd name="connsiteX262" fmla="*/ 3155419 w 4899098"/>
                  <a:gd name="connsiteY262" fmla="*/ 1133692 h 3229983"/>
                  <a:gd name="connsiteX263" fmla="*/ 3155419 w 4899098"/>
                  <a:gd name="connsiteY263" fmla="*/ 1132429 h 3229983"/>
                  <a:gd name="connsiteX264" fmla="*/ 3155419 w 4899098"/>
                  <a:gd name="connsiteY264" fmla="*/ 1131165 h 3229983"/>
                  <a:gd name="connsiteX265" fmla="*/ 3155419 w 4899098"/>
                  <a:gd name="connsiteY265" fmla="*/ 1129901 h 3229983"/>
                  <a:gd name="connsiteX266" fmla="*/ 3155419 w 4899098"/>
                  <a:gd name="connsiteY266" fmla="*/ 1128637 h 3229983"/>
                  <a:gd name="connsiteX267" fmla="*/ 3155419 w 4899098"/>
                  <a:gd name="connsiteY267" fmla="*/ 1127373 h 3229983"/>
                  <a:gd name="connsiteX268" fmla="*/ 3155419 w 4899098"/>
                  <a:gd name="connsiteY268" fmla="*/ 1126109 h 3229983"/>
                  <a:gd name="connsiteX269" fmla="*/ 3155419 w 4899098"/>
                  <a:gd name="connsiteY269" fmla="*/ 1124845 h 3229983"/>
                  <a:gd name="connsiteX270" fmla="*/ 3155419 w 4899098"/>
                  <a:gd name="connsiteY270" fmla="*/ 1123582 h 3229983"/>
                  <a:gd name="connsiteX271" fmla="*/ 3155419 w 4899098"/>
                  <a:gd name="connsiteY271" fmla="*/ 1122318 h 3229983"/>
                  <a:gd name="connsiteX272" fmla="*/ 3155419 w 4899098"/>
                  <a:gd name="connsiteY272" fmla="*/ 1121054 h 3229983"/>
                  <a:gd name="connsiteX273" fmla="*/ 3155419 w 4899098"/>
                  <a:gd name="connsiteY273" fmla="*/ 1119790 h 3229983"/>
                  <a:gd name="connsiteX274" fmla="*/ 3155419 w 4899098"/>
                  <a:gd name="connsiteY274" fmla="*/ 1118526 h 3229983"/>
                  <a:gd name="connsiteX275" fmla="*/ 3155419 w 4899098"/>
                  <a:gd name="connsiteY275" fmla="*/ 1117262 h 3229983"/>
                  <a:gd name="connsiteX276" fmla="*/ 3155419 w 4899098"/>
                  <a:gd name="connsiteY276" fmla="*/ 1115998 h 3229983"/>
                  <a:gd name="connsiteX277" fmla="*/ 3155419 w 4899098"/>
                  <a:gd name="connsiteY277" fmla="*/ 1114735 h 3229983"/>
                  <a:gd name="connsiteX278" fmla="*/ 3155419 w 4899098"/>
                  <a:gd name="connsiteY278" fmla="*/ 1113471 h 3229983"/>
                  <a:gd name="connsiteX279" fmla="*/ 3155419 w 4899098"/>
                  <a:gd name="connsiteY279" fmla="*/ 1112207 h 3229983"/>
                  <a:gd name="connsiteX280" fmla="*/ 3155419 w 4899098"/>
                  <a:gd name="connsiteY280" fmla="*/ 1110943 h 3229983"/>
                  <a:gd name="connsiteX281" fmla="*/ 3155419 w 4899098"/>
                  <a:gd name="connsiteY281" fmla="*/ 1109679 h 3229983"/>
                  <a:gd name="connsiteX282" fmla="*/ 3155419 w 4899098"/>
                  <a:gd name="connsiteY282" fmla="*/ 1108415 h 3229983"/>
                  <a:gd name="connsiteX283" fmla="*/ 3155419 w 4899098"/>
                  <a:gd name="connsiteY283" fmla="*/ 1107152 h 3229983"/>
                  <a:gd name="connsiteX284" fmla="*/ 3155419 w 4899098"/>
                  <a:gd name="connsiteY284" fmla="*/ 1105888 h 3229983"/>
                  <a:gd name="connsiteX285" fmla="*/ 3155419 w 4899098"/>
                  <a:gd name="connsiteY285" fmla="*/ 1104624 h 3229983"/>
                  <a:gd name="connsiteX286" fmla="*/ 3155419 w 4899098"/>
                  <a:gd name="connsiteY286" fmla="*/ 1103360 h 3229983"/>
                  <a:gd name="connsiteX287" fmla="*/ 3155419 w 4899098"/>
                  <a:gd name="connsiteY287" fmla="*/ 1102096 h 3229983"/>
                  <a:gd name="connsiteX288" fmla="*/ 3155419 w 4899098"/>
                  <a:gd name="connsiteY288" fmla="*/ 1100832 h 3229983"/>
                  <a:gd name="connsiteX289" fmla="*/ 3155419 w 4899098"/>
                  <a:gd name="connsiteY289" fmla="*/ 1099569 h 3229983"/>
                  <a:gd name="connsiteX290" fmla="*/ 3155419 w 4899098"/>
                  <a:gd name="connsiteY290" fmla="*/ 1098305 h 3229983"/>
                  <a:gd name="connsiteX291" fmla="*/ 3155419 w 4899098"/>
                  <a:gd name="connsiteY291" fmla="*/ 1097041 h 3229983"/>
                  <a:gd name="connsiteX292" fmla="*/ 3155419 w 4899098"/>
                  <a:gd name="connsiteY292" fmla="*/ 1095777 h 3229983"/>
                  <a:gd name="connsiteX293" fmla="*/ 3155419 w 4899098"/>
                  <a:gd name="connsiteY293" fmla="*/ 1094513 h 3229983"/>
                  <a:gd name="connsiteX294" fmla="*/ 3155419 w 4899098"/>
                  <a:gd name="connsiteY294" fmla="*/ 1093249 h 3229983"/>
                  <a:gd name="connsiteX295" fmla="*/ 3155419 w 4899098"/>
                  <a:gd name="connsiteY295" fmla="*/ 1091986 h 3229983"/>
                  <a:gd name="connsiteX296" fmla="*/ 3155419 w 4899098"/>
                  <a:gd name="connsiteY296" fmla="*/ 1090722 h 3229983"/>
                  <a:gd name="connsiteX297" fmla="*/ 3155419 w 4899098"/>
                  <a:gd name="connsiteY297" fmla="*/ 1089458 h 3229983"/>
                  <a:gd name="connsiteX298" fmla="*/ 3155419 w 4899098"/>
                  <a:gd name="connsiteY298" fmla="*/ 1088194 h 3229983"/>
                  <a:gd name="connsiteX299" fmla="*/ 3155419 w 4899098"/>
                  <a:gd name="connsiteY299" fmla="*/ 1086930 h 3229983"/>
                  <a:gd name="connsiteX300" fmla="*/ 3155419 w 4899098"/>
                  <a:gd name="connsiteY300" fmla="*/ 1085666 h 3229983"/>
                  <a:gd name="connsiteX301" fmla="*/ 3155419 w 4899098"/>
                  <a:gd name="connsiteY301" fmla="*/ 1084403 h 3229983"/>
                  <a:gd name="connsiteX302" fmla="*/ 3155419 w 4899098"/>
                  <a:gd name="connsiteY302" fmla="*/ 1083139 h 3229983"/>
                  <a:gd name="connsiteX303" fmla="*/ 3135198 w 4899098"/>
                  <a:gd name="connsiteY303" fmla="*/ 990878 h 3229983"/>
                  <a:gd name="connsiteX304" fmla="*/ 3050099 w 4899098"/>
                  <a:gd name="connsiteY304" fmla="*/ 883873 h 3229983"/>
                  <a:gd name="connsiteX305" fmla="*/ 2942673 w 4899098"/>
                  <a:gd name="connsiteY305" fmla="*/ 811624 h 3229983"/>
                  <a:gd name="connsiteX306" fmla="*/ 2843251 w 4899098"/>
                  <a:gd name="connsiteY306" fmla="*/ 764229 h 3229983"/>
                  <a:gd name="connsiteX307" fmla="*/ 2724029 w 4899098"/>
                  <a:gd name="connsiteY307" fmla="*/ 724208 h 3229983"/>
                  <a:gd name="connsiteX308" fmla="*/ 2589430 w 4899098"/>
                  <a:gd name="connsiteY308" fmla="*/ 697457 h 3229983"/>
                  <a:gd name="connsiteX309" fmla="*/ 2498644 w 4899098"/>
                  <a:gd name="connsiteY309" fmla="*/ 690084 h 3229983"/>
                  <a:gd name="connsiteX310" fmla="*/ 2347615 w 4899098"/>
                  <a:gd name="connsiteY310" fmla="*/ 694929 h 3229983"/>
                  <a:gd name="connsiteX311" fmla="*/ 2270520 w 4899098"/>
                  <a:gd name="connsiteY311" fmla="*/ 706093 h 3229983"/>
                  <a:gd name="connsiteX312" fmla="*/ 2139502 w 4899098"/>
                  <a:gd name="connsiteY312" fmla="*/ 737478 h 3229983"/>
                  <a:gd name="connsiteX313" fmla="*/ 1959405 w 4899098"/>
                  <a:gd name="connsiteY313" fmla="*/ 807832 h 3229983"/>
                  <a:gd name="connsiteX314" fmla="*/ 1854296 w 4899098"/>
                  <a:gd name="connsiteY314" fmla="*/ 864284 h 3229983"/>
                  <a:gd name="connsiteX315" fmla="*/ 1766459 w 4899098"/>
                  <a:gd name="connsiteY315" fmla="*/ 921367 h 3229983"/>
                  <a:gd name="connsiteX316" fmla="*/ 1652081 w 4899098"/>
                  <a:gd name="connsiteY316" fmla="*/ 1000357 h 3229983"/>
                  <a:gd name="connsiteX317" fmla="*/ 1520220 w 4899098"/>
                  <a:gd name="connsiteY317" fmla="*/ 1093460 h 3229983"/>
                  <a:gd name="connsiteX318" fmla="*/ 1378881 w 4899098"/>
                  <a:gd name="connsiteY318" fmla="*/ 1191618 h 3229983"/>
                  <a:gd name="connsiteX319" fmla="*/ 1271454 w 4899098"/>
                  <a:gd name="connsiteY319" fmla="*/ 1266606 h 3229983"/>
                  <a:gd name="connsiteX320" fmla="*/ 1150126 w 4899098"/>
                  <a:gd name="connsiteY320" fmla="*/ 1352126 h 3229983"/>
                  <a:gd name="connsiteX321" fmla="*/ 1129272 w 4899098"/>
                  <a:gd name="connsiteY321" fmla="*/ 1369399 h 3229983"/>
                  <a:gd name="connsiteX322" fmla="*/ 1129694 w 4899098"/>
                  <a:gd name="connsiteY322" fmla="*/ 1370031 h 3229983"/>
                  <a:gd name="connsiteX323" fmla="*/ 1129272 w 4899098"/>
                  <a:gd name="connsiteY323" fmla="*/ 1370662 h 3229983"/>
                  <a:gd name="connsiteX324" fmla="*/ 1129694 w 4899098"/>
                  <a:gd name="connsiteY324" fmla="*/ 1371294 h 3229983"/>
                  <a:gd name="connsiteX325" fmla="*/ 1129272 w 4899098"/>
                  <a:gd name="connsiteY325" fmla="*/ 1371926 h 3229983"/>
                  <a:gd name="connsiteX326" fmla="*/ 1129694 w 4899098"/>
                  <a:gd name="connsiteY326" fmla="*/ 1372558 h 3229983"/>
                  <a:gd name="connsiteX327" fmla="*/ 1129272 w 4899098"/>
                  <a:gd name="connsiteY327" fmla="*/ 1373190 h 3229983"/>
                  <a:gd name="connsiteX328" fmla="*/ 1129694 w 4899098"/>
                  <a:gd name="connsiteY328" fmla="*/ 1373822 h 3229983"/>
                  <a:gd name="connsiteX329" fmla="*/ 1129272 w 4899098"/>
                  <a:gd name="connsiteY329" fmla="*/ 1374454 h 3229983"/>
                  <a:gd name="connsiteX330" fmla="*/ 1129694 w 4899098"/>
                  <a:gd name="connsiteY330" fmla="*/ 1375086 h 3229983"/>
                  <a:gd name="connsiteX331" fmla="*/ 1129272 w 4899098"/>
                  <a:gd name="connsiteY331" fmla="*/ 1375718 h 3229983"/>
                  <a:gd name="connsiteX332" fmla="*/ 1129694 w 4899098"/>
                  <a:gd name="connsiteY332" fmla="*/ 1376350 h 3229983"/>
                  <a:gd name="connsiteX333" fmla="*/ 1129272 w 4899098"/>
                  <a:gd name="connsiteY333" fmla="*/ 1376982 h 3229983"/>
                  <a:gd name="connsiteX334" fmla="*/ 1129694 w 4899098"/>
                  <a:gd name="connsiteY334" fmla="*/ 1377614 h 3229983"/>
                  <a:gd name="connsiteX335" fmla="*/ 1129272 w 4899098"/>
                  <a:gd name="connsiteY335" fmla="*/ 1378246 h 3229983"/>
                  <a:gd name="connsiteX336" fmla="*/ 1129694 w 4899098"/>
                  <a:gd name="connsiteY336" fmla="*/ 1378877 h 3229983"/>
                  <a:gd name="connsiteX337" fmla="*/ 1129272 w 4899098"/>
                  <a:gd name="connsiteY337" fmla="*/ 1379509 h 3229983"/>
                  <a:gd name="connsiteX338" fmla="*/ 1129694 w 4899098"/>
                  <a:gd name="connsiteY338" fmla="*/ 1380141 h 3229983"/>
                  <a:gd name="connsiteX339" fmla="*/ 1129272 w 4899098"/>
                  <a:gd name="connsiteY339" fmla="*/ 1380773 h 3229983"/>
                  <a:gd name="connsiteX340" fmla="*/ 1129694 w 4899098"/>
                  <a:gd name="connsiteY340" fmla="*/ 1381405 h 3229983"/>
                  <a:gd name="connsiteX341" fmla="*/ 1129272 w 4899098"/>
                  <a:gd name="connsiteY341" fmla="*/ 1382037 h 3229983"/>
                  <a:gd name="connsiteX342" fmla="*/ 1129694 w 4899098"/>
                  <a:gd name="connsiteY342" fmla="*/ 1382669 h 3229983"/>
                  <a:gd name="connsiteX343" fmla="*/ 1129272 w 4899098"/>
                  <a:gd name="connsiteY343" fmla="*/ 1383301 h 3229983"/>
                  <a:gd name="connsiteX344" fmla="*/ 1129694 w 4899098"/>
                  <a:gd name="connsiteY344" fmla="*/ 1383933 h 3229983"/>
                  <a:gd name="connsiteX345" fmla="*/ 1129272 w 4899098"/>
                  <a:gd name="connsiteY345" fmla="*/ 1384565 h 3229983"/>
                  <a:gd name="connsiteX346" fmla="*/ 1129694 w 4899098"/>
                  <a:gd name="connsiteY346" fmla="*/ 1385197 h 3229983"/>
                  <a:gd name="connsiteX347" fmla="*/ 1129272 w 4899098"/>
                  <a:gd name="connsiteY347" fmla="*/ 1385829 h 3229983"/>
                  <a:gd name="connsiteX348" fmla="*/ 1129694 w 4899098"/>
                  <a:gd name="connsiteY348" fmla="*/ 1386460 h 3229983"/>
                  <a:gd name="connsiteX349" fmla="*/ 1129272 w 4899098"/>
                  <a:gd name="connsiteY349" fmla="*/ 1387092 h 3229983"/>
                  <a:gd name="connsiteX350" fmla="*/ 1129694 w 4899098"/>
                  <a:gd name="connsiteY350" fmla="*/ 1387724 h 3229983"/>
                  <a:gd name="connsiteX351" fmla="*/ 1129272 w 4899098"/>
                  <a:gd name="connsiteY351" fmla="*/ 1388356 h 3229983"/>
                  <a:gd name="connsiteX352" fmla="*/ 1129694 w 4899098"/>
                  <a:gd name="connsiteY352" fmla="*/ 1388988 h 3229983"/>
                  <a:gd name="connsiteX353" fmla="*/ 1129272 w 4899098"/>
                  <a:gd name="connsiteY353" fmla="*/ 1389620 h 3229983"/>
                  <a:gd name="connsiteX354" fmla="*/ 1129694 w 4899098"/>
                  <a:gd name="connsiteY354" fmla="*/ 1390252 h 3229983"/>
                  <a:gd name="connsiteX355" fmla="*/ 1129272 w 4899098"/>
                  <a:gd name="connsiteY355" fmla="*/ 1390884 h 3229983"/>
                  <a:gd name="connsiteX356" fmla="*/ 1129694 w 4899098"/>
                  <a:gd name="connsiteY356" fmla="*/ 1391516 h 3229983"/>
                  <a:gd name="connsiteX357" fmla="*/ 1129272 w 4899098"/>
                  <a:gd name="connsiteY357" fmla="*/ 1392148 h 3229983"/>
                  <a:gd name="connsiteX358" fmla="*/ 1129694 w 4899098"/>
                  <a:gd name="connsiteY358" fmla="*/ 1392780 h 3229983"/>
                  <a:gd name="connsiteX359" fmla="*/ 1129272 w 4899098"/>
                  <a:gd name="connsiteY359" fmla="*/ 1393412 h 3229983"/>
                  <a:gd name="connsiteX360" fmla="*/ 1129694 w 4899098"/>
                  <a:gd name="connsiteY360" fmla="*/ 1394044 h 3229983"/>
                  <a:gd name="connsiteX361" fmla="*/ 1129272 w 4899098"/>
                  <a:gd name="connsiteY361" fmla="*/ 1394675 h 3229983"/>
                  <a:gd name="connsiteX362" fmla="*/ 1129694 w 4899098"/>
                  <a:gd name="connsiteY362" fmla="*/ 1395307 h 3229983"/>
                  <a:gd name="connsiteX363" fmla="*/ 1129272 w 4899098"/>
                  <a:gd name="connsiteY363" fmla="*/ 1395939 h 3229983"/>
                  <a:gd name="connsiteX364" fmla="*/ 1129694 w 4899098"/>
                  <a:gd name="connsiteY364" fmla="*/ 1396571 h 3229983"/>
                  <a:gd name="connsiteX365" fmla="*/ 1129272 w 4899098"/>
                  <a:gd name="connsiteY365" fmla="*/ 1397203 h 3229983"/>
                  <a:gd name="connsiteX366" fmla="*/ 1129694 w 4899098"/>
                  <a:gd name="connsiteY366" fmla="*/ 1397835 h 3229983"/>
                  <a:gd name="connsiteX367" fmla="*/ 1129272 w 4899098"/>
                  <a:gd name="connsiteY367" fmla="*/ 1398467 h 3229983"/>
                  <a:gd name="connsiteX368" fmla="*/ 1129694 w 4899098"/>
                  <a:gd name="connsiteY368" fmla="*/ 1399099 h 3229983"/>
                  <a:gd name="connsiteX369" fmla="*/ 1129272 w 4899098"/>
                  <a:gd name="connsiteY369" fmla="*/ 1399731 h 3229983"/>
                  <a:gd name="connsiteX370" fmla="*/ 1129694 w 4899098"/>
                  <a:gd name="connsiteY370" fmla="*/ 1400363 h 3229983"/>
                  <a:gd name="connsiteX371" fmla="*/ 1129272 w 4899098"/>
                  <a:gd name="connsiteY371" fmla="*/ 1400995 h 3229983"/>
                  <a:gd name="connsiteX372" fmla="*/ 1129694 w 4899098"/>
                  <a:gd name="connsiteY372" fmla="*/ 1401627 h 3229983"/>
                  <a:gd name="connsiteX373" fmla="*/ 1129272 w 4899098"/>
                  <a:gd name="connsiteY373" fmla="*/ 1402259 h 3229983"/>
                  <a:gd name="connsiteX374" fmla="*/ 1129694 w 4899098"/>
                  <a:gd name="connsiteY374" fmla="*/ 1402890 h 3229983"/>
                  <a:gd name="connsiteX375" fmla="*/ 1129272 w 4899098"/>
                  <a:gd name="connsiteY375" fmla="*/ 1403522 h 3229983"/>
                  <a:gd name="connsiteX376" fmla="*/ 1129694 w 4899098"/>
                  <a:gd name="connsiteY376" fmla="*/ 1404154 h 3229983"/>
                  <a:gd name="connsiteX377" fmla="*/ 1129272 w 4899098"/>
                  <a:gd name="connsiteY377" fmla="*/ 1404786 h 3229983"/>
                  <a:gd name="connsiteX378" fmla="*/ 1129694 w 4899098"/>
                  <a:gd name="connsiteY378" fmla="*/ 1405418 h 3229983"/>
                  <a:gd name="connsiteX379" fmla="*/ 1129272 w 4899098"/>
                  <a:gd name="connsiteY379" fmla="*/ 1406050 h 3229983"/>
                  <a:gd name="connsiteX380" fmla="*/ 1129694 w 4899098"/>
                  <a:gd name="connsiteY380" fmla="*/ 1406682 h 3229983"/>
                  <a:gd name="connsiteX381" fmla="*/ 1129272 w 4899098"/>
                  <a:gd name="connsiteY381" fmla="*/ 1407314 h 3229983"/>
                  <a:gd name="connsiteX382" fmla="*/ 1129694 w 4899098"/>
                  <a:gd name="connsiteY382" fmla="*/ 1407946 h 3229983"/>
                  <a:gd name="connsiteX383" fmla="*/ 1129272 w 4899098"/>
                  <a:gd name="connsiteY383" fmla="*/ 1408578 h 3229983"/>
                  <a:gd name="connsiteX384" fmla="*/ 1129694 w 4899098"/>
                  <a:gd name="connsiteY384" fmla="*/ 1409210 h 3229983"/>
                  <a:gd name="connsiteX385" fmla="*/ 1129272 w 4899098"/>
                  <a:gd name="connsiteY385" fmla="*/ 1409842 h 3229983"/>
                  <a:gd name="connsiteX386" fmla="*/ 1129694 w 4899098"/>
                  <a:gd name="connsiteY386" fmla="*/ 1410473 h 3229983"/>
                  <a:gd name="connsiteX387" fmla="*/ 1129272 w 4899098"/>
                  <a:gd name="connsiteY387" fmla="*/ 1411105 h 3229983"/>
                  <a:gd name="connsiteX388" fmla="*/ 1129694 w 4899098"/>
                  <a:gd name="connsiteY388" fmla="*/ 1411737 h 3229983"/>
                  <a:gd name="connsiteX389" fmla="*/ 1129272 w 4899098"/>
                  <a:gd name="connsiteY389" fmla="*/ 1412369 h 3229983"/>
                  <a:gd name="connsiteX390" fmla="*/ 1129694 w 4899098"/>
                  <a:gd name="connsiteY390" fmla="*/ 1413001 h 3229983"/>
                  <a:gd name="connsiteX391" fmla="*/ 1129272 w 4899098"/>
                  <a:gd name="connsiteY391" fmla="*/ 1413633 h 3229983"/>
                  <a:gd name="connsiteX392" fmla="*/ 1129694 w 4899098"/>
                  <a:gd name="connsiteY392" fmla="*/ 1414265 h 3229983"/>
                  <a:gd name="connsiteX393" fmla="*/ 1129272 w 4899098"/>
                  <a:gd name="connsiteY393" fmla="*/ 1414897 h 3229983"/>
                  <a:gd name="connsiteX394" fmla="*/ 1129694 w 4899098"/>
                  <a:gd name="connsiteY394" fmla="*/ 1415529 h 3229983"/>
                  <a:gd name="connsiteX395" fmla="*/ 1129272 w 4899098"/>
                  <a:gd name="connsiteY395" fmla="*/ 1416161 h 3229983"/>
                  <a:gd name="connsiteX396" fmla="*/ 1129694 w 4899098"/>
                  <a:gd name="connsiteY396" fmla="*/ 1416793 h 3229983"/>
                  <a:gd name="connsiteX397" fmla="*/ 1129272 w 4899098"/>
                  <a:gd name="connsiteY397" fmla="*/ 1417425 h 3229983"/>
                  <a:gd name="connsiteX398" fmla="*/ 1129694 w 4899098"/>
                  <a:gd name="connsiteY398" fmla="*/ 1418057 h 3229983"/>
                  <a:gd name="connsiteX399" fmla="*/ 1129272 w 4899098"/>
                  <a:gd name="connsiteY399" fmla="*/ 1418688 h 3229983"/>
                  <a:gd name="connsiteX400" fmla="*/ 1129694 w 4899098"/>
                  <a:gd name="connsiteY400" fmla="*/ 1419320 h 3229983"/>
                  <a:gd name="connsiteX401" fmla="*/ 1129272 w 4899098"/>
                  <a:gd name="connsiteY401" fmla="*/ 1419952 h 3229983"/>
                  <a:gd name="connsiteX402" fmla="*/ 1129694 w 4899098"/>
                  <a:gd name="connsiteY402" fmla="*/ 1420584 h 3229983"/>
                  <a:gd name="connsiteX403" fmla="*/ 1129272 w 4899098"/>
                  <a:gd name="connsiteY403" fmla="*/ 1421216 h 3229983"/>
                  <a:gd name="connsiteX404" fmla="*/ 1129694 w 4899098"/>
                  <a:gd name="connsiteY404" fmla="*/ 1421848 h 3229983"/>
                  <a:gd name="connsiteX405" fmla="*/ 1129272 w 4899098"/>
                  <a:gd name="connsiteY405" fmla="*/ 1422480 h 3229983"/>
                  <a:gd name="connsiteX406" fmla="*/ 1129694 w 4899098"/>
                  <a:gd name="connsiteY406" fmla="*/ 1423112 h 3229983"/>
                  <a:gd name="connsiteX407" fmla="*/ 1129272 w 4899098"/>
                  <a:gd name="connsiteY407" fmla="*/ 1423744 h 3229983"/>
                  <a:gd name="connsiteX408" fmla="*/ 1129694 w 4899098"/>
                  <a:gd name="connsiteY408" fmla="*/ 1424376 h 3229983"/>
                  <a:gd name="connsiteX409" fmla="*/ 1129272 w 4899098"/>
                  <a:gd name="connsiteY409" fmla="*/ 1425008 h 3229983"/>
                  <a:gd name="connsiteX410" fmla="*/ 1129694 w 4899098"/>
                  <a:gd name="connsiteY410" fmla="*/ 1425640 h 3229983"/>
                  <a:gd name="connsiteX411" fmla="*/ 1129272 w 4899098"/>
                  <a:gd name="connsiteY411" fmla="*/ 1426271 h 3229983"/>
                  <a:gd name="connsiteX412" fmla="*/ 1129694 w 4899098"/>
                  <a:gd name="connsiteY412" fmla="*/ 1426903 h 3229983"/>
                  <a:gd name="connsiteX413" fmla="*/ 1129272 w 4899098"/>
                  <a:gd name="connsiteY413" fmla="*/ 1427535 h 3229983"/>
                  <a:gd name="connsiteX414" fmla="*/ 1129694 w 4899098"/>
                  <a:gd name="connsiteY414" fmla="*/ 1428167 h 3229983"/>
                  <a:gd name="connsiteX415" fmla="*/ 1129272 w 4899098"/>
                  <a:gd name="connsiteY415" fmla="*/ 1428799 h 3229983"/>
                  <a:gd name="connsiteX416" fmla="*/ 1129694 w 4899098"/>
                  <a:gd name="connsiteY416" fmla="*/ 1429431 h 3229983"/>
                  <a:gd name="connsiteX417" fmla="*/ 1129272 w 4899098"/>
                  <a:gd name="connsiteY417" fmla="*/ 1430063 h 3229983"/>
                  <a:gd name="connsiteX418" fmla="*/ 1129694 w 4899098"/>
                  <a:gd name="connsiteY418" fmla="*/ 1430695 h 3229983"/>
                  <a:gd name="connsiteX419" fmla="*/ 1129272 w 4899098"/>
                  <a:gd name="connsiteY419" fmla="*/ 1431327 h 3229983"/>
                  <a:gd name="connsiteX420" fmla="*/ 1129694 w 4899098"/>
                  <a:gd name="connsiteY420" fmla="*/ 1431959 h 3229983"/>
                  <a:gd name="connsiteX421" fmla="*/ 1129272 w 4899098"/>
                  <a:gd name="connsiteY421" fmla="*/ 1432591 h 3229983"/>
                  <a:gd name="connsiteX422" fmla="*/ 1129694 w 4899098"/>
                  <a:gd name="connsiteY422" fmla="*/ 1433223 h 3229983"/>
                  <a:gd name="connsiteX423" fmla="*/ 1129272 w 4899098"/>
                  <a:gd name="connsiteY423" fmla="*/ 1433855 h 3229983"/>
                  <a:gd name="connsiteX424" fmla="*/ 1129694 w 4899098"/>
                  <a:gd name="connsiteY424" fmla="*/ 1434486 h 3229983"/>
                  <a:gd name="connsiteX425" fmla="*/ 1129272 w 4899098"/>
                  <a:gd name="connsiteY425" fmla="*/ 1435118 h 3229983"/>
                  <a:gd name="connsiteX426" fmla="*/ 1129694 w 4899098"/>
                  <a:gd name="connsiteY426" fmla="*/ 1435750 h 3229983"/>
                  <a:gd name="connsiteX427" fmla="*/ 1129272 w 4899098"/>
                  <a:gd name="connsiteY427" fmla="*/ 1436382 h 3229983"/>
                  <a:gd name="connsiteX428" fmla="*/ 1129694 w 4899098"/>
                  <a:gd name="connsiteY428" fmla="*/ 1437014 h 3229983"/>
                  <a:gd name="connsiteX429" fmla="*/ 1129272 w 4899098"/>
                  <a:gd name="connsiteY429" fmla="*/ 1437646 h 3229983"/>
                  <a:gd name="connsiteX430" fmla="*/ 1129694 w 4899098"/>
                  <a:gd name="connsiteY430" fmla="*/ 1438278 h 3229983"/>
                  <a:gd name="connsiteX431" fmla="*/ 1129272 w 4899098"/>
                  <a:gd name="connsiteY431" fmla="*/ 1438910 h 3229983"/>
                  <a:gd name="connsiteX432" fmla="*/ 1129694 w 4899098"/>
                  <a:gd name="connsiteY432" fmla="*/ 1439542 h 3229983"/>
                  <a:gd name="connsiteX433" fmla="*/ 1129272 w 4899098"/>
                  <a:gd name="connsiteY433" fmla="*/ 1440174 h 3229983"/>
                  <a:gd name="connsiteX434" fmla="*/ 1129694 w 4899098"/>
                  <a:gd name="connsiteY434" fmla="*/ 1440806 h 3229983"/>
                  <a:gd name="connsiteX435" fmla="*/ 1129272 w 4899098"/>
                  <a:gd name="connsiteY435" fmla="*/ 1441438 h 3229983"/>
                  <a:gd name="connsiteX436" fmla="*/ 1129694 w 4899098"/>
                  <a:gd name="connsiteY436" fmla="*/ 1442069 h 3229983"/>
                  <a:gd name="connsiteX437" fmla="*/ 1129272 w 4899098"/>
                  <a:gd name="connsiteY437" fmla="*/ 1442701 h 3229983"/>
                  <a:gd name="connsiteX438" fmla="*/ 1129694 w 4899098"/>
                  <a:gd name="connsiteY438" fmla="*/ 1443333 h 3229983"/>
                  <a:gd name="connsiteX439" fmla="*/ 1129272 w 4899098"/>
                  <a:gd name="connsiteY439" fmla="*/ 1443965 h 3229983"/>
                  <a:gd name="connsiteX440" fmla="*/ 1129694 w 4899098"/>
                  <a:gd name="connsiteY440" fmla="*/ 1444597 h 3229983"/>
                  <a:gd name="connsiteX441" fmla="*/ 1129272 w 4899098"/>
                  <a:gd name="connsiteY441" fmla="*/ 1445229 h 3229983"/>
                  <a:gd name="connsiteX442" fmla="*/ 1129694 w 4899098"/>
                  <a:gd name="connsiteY442" fmla="*/ 1445861 h 3229983"/>
                  <a:gd name="connsiteX443" fmla="*/ 1129272 w 4899098"/>
                  <a:gd name="connsiteY443" fmla="*/ 1446493 h 3229983"/>
                  <a:gd name="connsiteX444" fmla="*/ 1129694 w 4899098"/>
                  <a:gd name="connsiteY444" fmla="*/ 1447125 h 3229983"/>
                  <a:gd name="connsiteX445" fmla="*/ 1129272 w 4899098"/>
                  <a:gd name="connsiteY445" fmla="*/ 1447757 h 3229983"/>
                  <a:gd name="connsiteX446" fmla="*/ 1129694 w 4899098"/>
                  <a:gd name="connsiteY446" fmla="*/ 1448389 h 3229983"/>
                  <a:gd name="connsiteX447" fmla="*/ 1129272 w 4899098"/>
                  <a:gd name="connsiteY447" fmla="*/ 1449021 h 3229983"/>
                  <a:gd name="connsiteX448" fmla="*/ 1129694 w 4899098"/>
                  <a:gd name="connsiteY448" fmla="*/ 1449653 h 3229983"/>
                  <a:gd name="connsiteX449" fmla="*/ 1129272 w 4899098"/>
                  <a:gd name="connsiteY449" fmla="*/ 1450284 h 3229983"/>
                  <a:gd name="connsiteX450" fmla="*/ 1129694 w 4899098"/>
                  <a:gd name="connsiteY450" fmla="*/ 1450916 h 3229983"/>
                  <a:gd name="connsiteX451" fmla="*/ 1129272 w 4899098"/>
                  <a:gd name="connsiteY451" fmla="*/ 1451548 h 3229983"/>
                  <a:gd name="connsiteX452" fmla="*/ 1129694 w 4899098"/>
                  <a:gd name="connsiteY452" fmla="*/ 1452180 h 3229983"/>
                  <a:gd name="connsiteX453" fmla="*/ 1129272 w 4899098"/>
                  <a:gd name="connsiteY453" fmla="*/ 1452812 h 3229983"/>
                  <a:gd name="connsiteX454" fmla="*/ 1129694 w 4899098"/>
                  <a:gd name="connsiteY454" fmla="*/ 1453444 h 3229983"/>
                  <a:gd name="connsiteX455" fmla="*/ 1129272 w 4899098"/>
                  <a:gd name="connsiteY455" fmla="*/ 1454076 h 3229983"/>
                  <a:gd name="connsiteX456" fmla="*/ 1129694 w 4899098"/>
                  <a:gd name="connsiteY456" fmla="*/ 1454708 h 3229983"/>
                  <a:gd name="connsiteX457" fmla="*/ 1129272 w 4899098"/>
                  <a:gd name="connsiteY457" fmla="*/ 1455340 h 3229983"/>
                  <a:gd name="connsiteX458" fmla="*/ 1129694 w 4899098"/>
                  <a:gd name="connsiteY458" fmla="*/ 1455972 h 3229983"/>
                  <a:gd name="connsiteX459" fmla="*/ 1129272 w 4899098"/>
                  <a:gd name="connsiteY459" fmla="*/ 1456604 h 3229983"/>
                  <a:gd name="connsiteX460" fmla="*/ 1129694 w 4899098"/>
                  <a:gd name="connsiteY460" fmla="*/ 1457236 h 3229983"/>
                  <a:gd name="connsiteX461" fmla="*/ 1129272 w 4899098"/>
                  <a:gd name="connsiteY461" fmla="*/ 1457867 h 3229983"/>
                  <a:gd name="connsiteX462" fmla="*/ 1129694 w 4899098"/>
                  <a:gd name="connsiteY462" fmla="*/ 1458499 h 3229983"/>
                  <a:gd name="connsiteX463" fmla="*/ 1129272 w 4899098"/>
                  <a:gd name="connsiteY463" fmla="*/ 1459131 h 3229983"/>
                  <a:gd name="connsiteX464" fmla="*/ 1129694 w 4899098"/>
                  <a:gd name="connsiteY464" fmla="*/ 1459763 h 3229983"/>
                  <a:gd name="connsiteX465" fmla="*/ 1129272 w 4899098"/>
                  <a:gd name="connsiteY465" fmla="*/ 1460395 h 3229983"/>
                  <a:gd name="connsiteX466" fmla="*/ 1129694 w 4899098"/>
                  <a:gd name="connsiteY466" fmla="*/ 1461027 h 3229983"/>
                  <a:gd name="connsiteX467" fmla="*/ 1129272 w 4899098"/>
                  <a:gd name="connsiteY467" fmla="*/ 1461659 h 3229983"/>
                  <a:gd name="connsiteX468" fmla="*/ 1129694 w 4899098"/>
                  <a:gd name="connsiteY468" fmla="*/ 1462291 h 3229983"/>
                  <a:gd name="connsiteX469" fmla="*/ 1129272 w 4899098"/>
                  <a:gd name="connsiteY469" fmla="*/ 1462923 h 3229983"/>
                  <a:gd name="connsiteX470" fmla="*/ 1129694 w 4899098"/>
                  <a:gd name="connsiteY470" fmla="*/ 1463555 h 3229983"/>
                  <a:gd name="connsiteX471" fmla="*/ 1129272 w 4899098"/>
                  <a:gd name="connsiteY471" fmla="*/ 1464187 h 3229983"/>
                  <a:gd name="connsiteX472" fmla="*/ 1129694 w 4899098"/>
                  <a:gd name="connsiteY472" fmla="*/ 1464819 h 3229983"/>
                  <a:gd name="connsiteX473" fmla="*/ 1129272 w 4899098"/>
                  <a:gd name="connsiteY473" fmla="*/ 1465451 h 3229983"/>
                  <a:gd name="connsiteX474" fmla="*/ 1129694 w 4899098"/>
                  <a:gd name="connsiteY474" fmla="*/ 1466082 h 3229983"/>
                  <a:gd name="connsiteX475" fmla="*/ 1129272 w 4899098"/>
                  <a:gd name="connsiteY475" fmla="*/ 1466714 h 3229983"/>
                  <a:gd name="connsiteX476" fmla="*/ 1129694 w 4899098"/>
                  <a:gd name="connsiteY476" fmla="*/ 1467346 h 3229983"/>
                  <a:gd name="connsiteX477" fmla="*/ 1129272 w 4899098"/>
                  <a:gd name="connsiteY477" fmla="*/ 1467978 h 3229983"/>
                  <a:gd name="connsiteX478" fmla="*/ 1129694 w 4899098"/>
                  <a:gd name="connsiteY478" fmla="*/ 1468610 h 3229983"/>
                  <a:gd name="connsiteX479" fmla="*/ 1129272 w 4899098"/>
                  <a:gd name="connsiteY479" fmla="*/ 1469242 h 3229983"/>
                  <a:gd name="connsiteX480" fmla="*/ 1129694 w 4899098"/>
                  <a:gd name="connsiteY480" fmla="*/ 1469874 h 3229983"/>
                  <a:gd name="connsiteX481" fmla="*/ 1129272 w 4899098"/>
                  <a:gd name="connsiteY481" fmla="*/ 1470506 h 3229983"/>
                  <a:gd name="connsiteX482" fmla="*/ 1129694 w 4899098"/>
                  <a:gd name="connsiteY482" fmla="*/ 1471138 h 3229983"/>
                  <a:gd name="connsiteX483" fmla="*/ 1129272 w 4899098"/>
                  <a:gd name="connsiteY483" fmla="*/ 1471770 h 3229983"/>
                  <a:gd name="connsiteX484" fmla="*/ 1129694 w 4899098"/>
                  <a:gd name="connsiteY484" fmla="*/ 1472402 h 3229983"/>
                  <a:gd name="connsiteX485" fmla="*/ 1129272 w 4899098"/>
                  <a:gd name="connsiteY485" fmla="*/ 1473034 h 3229983"/>
                  <a:gd name="connsiteX486" fmla="*/ 1129694 w 4899098"/>
                  <a:gd name="connsiteY486" fmla="*/ 1473666 h 3229983"/>
                  <a:gd name="connsiteX487" fmla="*/ 1129272 w 4899098"/>
                  <a:gd name="connsiteY487" fmla="*/ 1474297 h 3229983"/>
                  <a:gd name="connsiteX488" fmla="*/ 1129694 w 4899098"/>
                  <a:gd name="connsiteY488" fmla="*/ 1474929 h 3229983"/>
                  <a:gd name="connsiteX489" fmla="*/ 1129272 w 4899098"/>
                  <a:gd name="connsiteY489" fmla="*/ 1475561 h 3229983"/>
                  <a:gd name="connsiteX490" fmla="*/ 1129694 w 4899098"/>
                  <a:gd name="connsiteY490" fmla="*/ 1476193 h 3229983"/>
                  <a:gd name="connsiteX491" fmla="*/ 1129272 w 4899098"/>
                  <a:gd name="connsiteY491" fmla="*/ 1476825 h 3229983"/>
                  <a:gd name="connsiteX492" fmla="*/ 1129694 w 4899098"/>
                  <a:gd name="connsiteY492" fmla="*/ 1477457 h 3229983"/>
                  <a:gd name="connsiteX493" fmla="*/ 1129272 w 4899098"/>
                  <a:gd name="connsiteY493" fmla="*/ 1478089 h 3229983"/>
                  <a:gd name="connsiteX494" fmla="*/ 1129694 w 4899098"/>
                  <a:gd name="connsiteY494" fmla="*/ 1478721 h 3229983"/>
                  <a:gd name="connsiteX495" fmla="*/ 1129272 w 4899098"/>
                  <a:gd name="connsiteY495" fmla="*/ 1479353 h 3229983"/>
                  <a:gd name="connsiteX496" fmla="*/ 1129694 w 4899098"/>
                  <a:gd name="connsiteY496" fmla="*/ 1479985 h 3229983"/>
                  <a:gd name="connsiteX497" fmla="*/ 1129272 w 4899098"/>
                  <a:gd name="connsiteY497" fmla="*/ 1480617 h 3229983"/>
                  <a:gd name="connsiteX498" fmla="*/ 1129694 w 4899098"/>
                  <a:gd name="connsiteY498" fmla="*/ 1481249 h 3229983"/>
                  <a:gd name="connsiteX499" fmla="*/ 1129272 w 4899098"/>
                  <a:gd name="connsiteY499" fmla="*/ 1481880 h 3229983"/>
                  <a:gd name="connsiteX500" fmla="*/ 1129694 w 4899098"/>
                  <a:gd name="connsiteY500" fmla="*/ 1482512 h 3229983"/>
                  <a:gd name="connsiteX501" fmla="*/ 1129272 w 4899098"/>
                  <a:gd name="connsiteY501" fmla="*/ 1483144 h 3229983"/>
                  <a:gd name="connsiteX502" fmla="*/ 1129694 w 4899098"/>
                  <a:gd name="connsiteY502" fmla="*/ 1483776 h 3229983"/>
                  <a:gd name="connsiteX503" fmla="*/ 1129272 w 4899098"/>
                  <a:gd name="connsiteY503" fmla="*/ 1484408 h 3229983"/>
                  <a:gd name="connsiteX504" fmla="*/ 1129694 w 4899098"/>
                  <a:gd name="connsiteY504" fmla="*/ 1485040 h 3229983"/>
                  <a:gd name="connsiteX505" fmla="*/ 1129272 w 4899098"/>
                  <a:gd name="connsiteY505" fmla="*/ 1485672 h 3229983"/>
                  <a:gd name="connsiteX506" fmla="*/ 1129694 w 4899098"/>
                  <a:gd name="connsiteY506" fmla="*/ 1486304 h 3229983"/>
                  <a:gd name="connsiteX507" fmla="*/ 1129272 w 4899098"/>
                  <a:gd name="connsiteY507" fmla="*/ 1486936 h 3229983"/>
                  <a:gd name="connsiteX508" fmla="*/ 1129694 w 4899098"/>
                  <a:gd name="connsiteY508" fmla="*/ 1487568 h 3229983"/>
                  <a:gd name="connsiteX509" fmla="*/ 1129272 w 4899098"/>
                  <a:gd name="connsiteY509" fmla="*/ 1488200 h 3229983"/>
                  <a:gd name="connsiteX510" fmla="*/ 1129694 w 4899098"/>
                  <a:gd name="connsiteY510" fmla="*/ 1488832 h 3229983"/>
                  <a:gd name="connsiteX511" fmla="*/ 1129272 w 4899098"/>
                  <a:gd name="connsiteY511" fmla="*/ 1489464 h 3229983"/>
                  <a:gd name="connsiteX512" fmla="*/ 1129694 w 4899098"/>
                  <a:gd name="connsiteY512" fmla="*/ 1490095 h 3229983"/>
                  <a:gd name="connsiteX513" fmla="*/ 1129272 w 4899098"/>
                  <a:gd name="connsiteY513" fmla="*/ 1490727 h 3229983"/>
                  <a:gd name="connsiteX514" fmla="*/ 1129694 w 4899098"/>
                  <a:gd name="connsiteY514" fmla="*/ 1491359 h 3229983"/>
                  <a:gd name="connsiteX515" fmla="*/ 1129272 w 4899098"/>
                  <a:gd name="connsiteY515" fmla="*/ 1491991 h 3229983"/>
                  <a:gd name="connsiteX516" fmla="*/ 1129694 w 4899098"/>
                  <a:gd name="connsiteY516" fmla="*/ 1492623 h 3229983"/>
                  <a:gd name="connsiteX517" fmla="*/ 1129272 w 4899098"/>
                  <a:gd name="connsiteY517" fmla="*/ 1493255 h 3229983"/>
                  <a:gd name="connsiteX518" fmla="*/ 1129694 w 4899098"/>
                  <a:gd name="connsiteY518" fmla="*/ 1493887 h 3229983"/>
                  <a:gd name="connsiteX519" fmla="*/ 1129272 w 4899098"/>
                  <a:gd name="connsiteY519" fmla="*/ 1494519 h 3229983"/>
                  <a:gd name="connsiteX520" fmla="*/ 1129694 w 4899098"/>
                  <a:gd name="connsiteY520" fmla="*/ 1495151 h 3229983"/>
                  <a:gd name="connsiteX521" fmla="*/ 1129272 w 4899098"/>
                  <a:gd name="connsiteY521" fmla="*/ 1495783 h 3229983"/>
                  <a:gd name="connsiteX522" fmla="*/ 1129694 w 4899098"/>
                  <a:gd name="connsiteY522" fmla="*/ 1496415 h 3229983"/>
                  <a:gd name="connsiteX523" fmla="*/ 1129272 w 4899098"/>
                  <a:gd name="connsiteY523" fmla="*/ 1497047 h 3229983"/>
                  <a:gd name="connsiteX524" fmla="*/ 1129272 w 4899098"/>
                  <a:gd name="connsiteY524" fmla="*/ 1497468 h 3229983"/>
                  <a:gd name="connsiteX525" fmla="*/ 1113685 w 4899098"/>
                  <a:gd name="connsiteY525" fmla="*/ 1501259 h 3229983"/>
                  <a:gd name="connsiteX526" fmla="*/ 1017633 w 4899098"/>
                  <a:gd name="connsiteY526" fmla="*/ 1525694 h 3229983"/>
                  <a:gd name="connsiteX527" fmla="*/ 841327 w 4899098"/>
                  <a:gd name="connsiteY527" fmla="*/ 1577932 h 3229983"/>
                  <a:gd name="connsiteX528" fmla="*/ 716418 w 4899098"/>
                  <a:gd name="connsiteY528" fmla="*/ 1621956 h 3229983"/>
                  <a:gd name="connsiteX529" fmla="*/ 568970 w 4899098"/>
                  <a:gd name="connsiteY529" fmla="*/ 1684727 h 3229983"/>
                  <a:gd name="connsiteX530" fmla="*/ 403828 w 4899098"/>
                  <a:gd name="connsiteY530" fmla="*/ 1772353 h 3229983"/>
                  <a:gd name="connsiteX531" fmla="*/ 337265 w 4899098"/>
                  <a:gd name="connsiteY531" fmla="*/ 1813217 h 3229983"/>
                  <a:gd name="connsiteX532" fmla="*/ 248797 w 4899098"/>
                  <a:gd name="connsiteY532" fmla="*/ 1878305 h 3229983"/>
                  <a:gd name="connsiteX533" fmla="*/ 204773 w 4899098"/>
                  <a:gd name="connsiteY533" fmla="*/ 1916431 h 3229983"/>
                  <a:gd name="connsiteX534" fmla="*/ 129153 w 4899098"/>
                  <a:gd name="connsiteY534" fmla="*/ 1996474 h 3229983"/>
                  <a:gd name="connsiteX535" fmla="*/ 60063 w 4899098"/>
                  <a:gd name="connsiteY535" fmla="*/ 2098214 h 3229983"/>
                  <a:gd name="connsiteX536" fmla="*/ 11405 w 4899098"/>
                  <a:gd name="connsiteY536" fmla="*/ 2225440 h 3229983"/>
                  <a:gd name="connsiteX537" fmla="*/ 31 w 4899098"/>
                  <a:gd name="connsiteY537" fmla="*/ 2307590 h 3229983"/>
                  <a:gd name="connsiteX538" fmla="*/ 31 w 4899098"/>
                  <a:gd name="connsiteY538" fmla="*/ 2308854 h 3229983"/>
                  <a:gd name="connsiteX539" fmla="*/ 31 w 4899098"/>
                  <a:gd name="connsiteY539" fmla="*/ 2310118 h 3229983"/>
                  <a:gd name="connsiteX540" fmla="*/ 31 w 4899098"/>
                  <a:gd name="connsiteY540" fmla="*/ 2311381 h 3229983"/>
                  <a:gd name="connsiteX541" fmla="*/ 31 w 4899098"/>
                  <a:gd name="connsiteY541" fmla="*/ 2312645 h 3229983"/>
                  <a:gd name="connsiteX542" fmla="*/ 31 w 4899098"/>
                  <a:gd name="connsiteY542" fmla="*/ 2313909 h 3229983"/>
                  <a:gd name="connsiteX543" fmla="*/ 31 w 4899098"/>
                  <a:gd name="connsiteY543" fmla="*/ 2315173 h 3229983"/>
                  <a:gd name="connsiteX544" fmla="*/ 31 w 4899098"/>
                  <a:gd name="connsiteY544" fmla="*/ 2316437 h 3229983"/>
                  <a:gd name="connsiteX545" fmla="*/ 31 w 4899098"/>
                  <a:gd name="connsiteY545" fmla="*/ 2317701 h 3229983"/>
                  <a:gd name="connsiteX546" fmla="*/ 31 w 4899098"/>
                  <a:gd name="connsiteY546" fmla="*/ 2318964 h 3229983"/>
                  <a:gd name="connsiteX547" fmla="*/ 31 w 4899098"/>
                  <a:gd name="connsiteY547" fmla="*/ 2320228 h 3229983"/>
                  <a:gd name="connsiteX548" fmla="*/ 31 w 4899098"/>
                  <a:gd name="connsiteY548" fmla="*/ 2321492 h 3229983"/>
                  <a:gd name="connsiteX549" fmla="*/ 31 w 4899098"/>
                  <a:gd name="connsiteY549" fmla="*/ 2322756 h 3229983"/>
                  <a:gd name="connsiteX550" fmla="*/ 31 w 4899098"/>
                  <a:gd name="connsiteY550" fmla="*/ 2324020 h 3229983"/>
                  <a:gd name="connsiteX551" fmla="*/ 31 w 4899098"/>
                  <a:gd name="connsiteY551" fmla="*/ 2325284 h 3229983"/>
                  <a:gd name="connsiteX552" fmla="*/ 31 w 4899098"/>
                  <a:gd name="connsiteY552" fmla="*/ 2326547 h 3229983"/>
                  <a:gd name="connsiteX553" fmla="*/ 31 w 4899098"/>
                  <a:gd name="connsiteY553" fmla="*/ 2327811 h 3229983"/>
                  <a:gd name="connsiteX554" fmla="*/ 31 w 4899098"/>
                  <a:gd name="connsiteY554" fmla="*/ 2329075 h 3229983"/>
                  <a:gd name="connsiteX555" fmla="*/ 31 w 4899098"/>
                  <a:gd name="connsiteY555" fmla="*/ 2330339 h 3229983"/>
                  <a:gd name="connsiteX556" fmla="*/ 31 w 4899098"/>
                  <a:gd name="connsiteY556" fmla="*/ 2331603 h 3229983"/>
                  <a:gd name="connsiteX557" fmla="*/ 31 w 4899098"/>
                  <a:gd name="connsiteY557" fmla="*/ 2332867 h 3229983"/>
                  <a:gd name="connsiteX558" fmla="*/ 31 w 4899098"/>
                  <a:gd name="connsiteY558" fmla="*/ 2334130 h 3229983"/>
                  <a:gd name="connsiteX559" fmla="*/ 31 w 4899098"/>
                  <a:gd name="connsiteY559" fmla="*/ 2335394 h 3229983"/>
                  <a:gd name="connsiteX560" fmla="*/ 31 w 4899098"/>
                  <a:gd name="connsiteY560" fmla="*/ 2336658 h 3229983"/>
                  <a:gd name="connsiteX561" fmla="*/ 31 w 4899098"/>
                  <a:gd name="connsiteY561" fmla="*/ 2337922 h 3229983"/>
                  <a:gd name="connsiteX562" fmla="*/ 31 w 4899098"/>
                  <a:gd name="connsiteY562" fmla="*/ 2339186 h 3229983"/>
                  <a:gd name="connsiteX563" fmla="*/ 31 w 4899098"/>
                  <a:gd name="connsiteY563" fmla="*/ 2340450 h 3229983"/>
                  <a:gd name="connsiteX564" fmla="*/ 31 w 4899098"/>
                  <a:gd name="connsiteY564" fmla="*/ 2341714 h 3229983"/>
                  <a:gd name="connsiteX565" fmla="*/ 31 w 4899098"/>
                  <a:gd name="connsiteY565" fmla="*/ 2342977 h 3229983"/>
                  <a:gd name="connsiteX566" fmla="*/ 31 w 4899098"/>
                  <a:gd name="connsiteY566" fmla="*/ 2344241 h 3229983"/>
                  <a:gd name="connsiteX567" fmla="*/ 31 w 4899098"/>
                  <a:gd name="connsiteY567" fmla="*/ 2345505 h 3229983"/>
                  <a:gd name="connsiteX568" fmla="*/ 31 w 4899098"/>
                  <a:gd name="connsiteY568" fmla="*/ 2346769 h 3229983"/>
                  <a:gd name="connsiteX569" fmla="*/ 31 w 4899098"/>
                  <a:gd name="connsiteY569" fmla="*/ 2348033 h 3229983"/>
                  <a:gd name="connsiteX570" fmla="*/ 31 w 4899098"/>
                  <a:gd name="connsiteY570" fmla="*/ 2349297 h 3229983"/>
                  <a:gd name="connsiteX571" fmla="*/ 31 w 4899098"/>
                  <a:gd name="connsiteY571" fmla="*/ 2350560 h 3229983"/>
                  <a:gd name="connsiteX572" fmla="*/ 31 w 4899098"/>
                  <a:gd name="connsiteY572" fmla="*/ 2351824 h 3229983"/>
                  <a:gd name="connsiteX573" fmla="*/ 31 w 4899098"/>
                  <a:gd name="connsiteY573" fmla="*/ 2353088 h 3229983"/>
                  <a:gd name="connsiteX574" fmla="*/ 31 w 4899098"/>
                  <a:gd name="connsiteY574" fmla="*/ 2354352 h 3229983"/>
                  <a:gd name="connsiteX575" fmla="*/ 31 w 4899098"/>
                  <a:gd name="connsiteY575" fmla="*/ 2355616 h 3229983"/>
                  <a:gd name="connsiteX576" fmla="*/ 31 w 4899098"/>
                  <a:gd name="connsiteY576" fmla="*/ 2356880 h 3229983"/>
                  <a:gd name="connsiteX577" fmla="*/ 31 w 4899098"/>
                  <a:gd name="connsiteY577" fmla="*/ 2358143 h 3229983"/>
                  <a:gd name="connsiteX578" fmla="*/ 31 w 4899098"/>
                  <a:gd name="connsiteY578" fmla="*/ 2359407 h 3229983"/>
                  <a:gd name="connsiteX579" fmla="*/ 31 w 4899098"/>
                  <a:gd name="connsiteY579" fmla="*/ 2360671 h 3229983"/>
                  <a:gd name="connsiteX580" fmla="*/ 31 w 4899098"/>
                  <a:gd name="connsiteY580" fmla="*/ 2361935 h 3229983"/>
                  <a:gd name="connsiteX581" fmla="*/ 31 w 4899098"/>
                  <a:gd name="connsiteY581" fmla="*/ 2363199 h 3229983"/>
                  <a:gd name="connsiteX582" fmla="*/ 31 w 4899098"/>
                  <a:gd name="connsiteY582" fmla="*/ 2364463 h 3229983"/>
                  <a:gd name="connsiteX583" fmla="*/ 31 w 4899098"/>
                  <a:gd name="connsiteY583" fmla="*/ 2365727 h 3229983"/>
                  <a:gd name="connsiteX584" fmla="*/ 31 w 4899098"/>
                  <a:gd name="connsiteY584" fmla="*/ 2366990 h 3229983"/>
                  <a:gd name="connsiteX585" fmla="*/ 31 w 4899098"/>
                  <a:gd name="connsiteY585" fmla="*/ 2368254 h 3229983"/>
                  <a:gd name="connsiteX586" fmla="*/ 31 w 4899098"/>
                  <a:gd name="connsiteY586" fmla="*/ 2369518 h 3229983"/>
                  <a:gd name="connsiteX587" fmla="*/ 31 w 4899098"/>
                  <a:gd name="connsiteY587" fmla="*/ 2370782 h 3229983"/>
                  <a:gd name="connsiteX588" fmla="*/ 31 w 4899098"/>
                  <a:gd name="connsiteY588" fmla="*/ 2372046 h 3229983"/>
                  <a:gd name="connsiteX589" fmla="*/ 31 w 4899098"/>
                  <a:gd name="connsiteY589" fmla="*/ 2373310 h 3229983"/>
                  <a:gd name="connsiteX590" fmla="*/ 31 w 4899098"/>
                  <a:gd name="connsiteY590" fmla="*/ 2374573 h 3229983"/>
                  <a:gd name="connsiteX591" fmla="*/ 31 w 4899098"/>
                  <a:gd name="connsiteY591" fmla="*/ 2375837 h 3229983"/>
                  <a:gd name="connsiteX592" fmla="*/ 31 w 4899098"/>
                  <a:gd name="connsiteY592" fmla="*/ 2377101 h 3229983"/>
                  <a:gd name="connsiteX593" fmla="*/ 31 w 4899098"/>
                  <a:gd name="connsiteY593" fmla="*/ 2378365 h 3229983"/>
                  <a:gd name="connsiteX594" fmla="*/ 31 w 4899098"/>
                  <a:gd name="connsiteY594" fmla="*/ 2379629 h 3229983"/>
                  <a:gd name="connsiteX595" fmla="*/ 31 w 4899098"/>
                  <a:gd name="connsiteY595" fmla="*/ 2380893 h 3229983"/>
                  <a:gd name="connsiteX596" fmla="*/ 31 w 4899098"/>
                  <a:gd name="connsiteY596" fmla="*/ 2382156 h 3229983"/>
                  <a:gd name="connsiteX597" fmla="*/ 31 w 4899098"/>
                  <a:gd name="connsiteY597" fmla="*/ 2383420 h 3229983"/>
                  <a:gd name="connsiteX598" fmla="*/ 31 w 4899098"/>
                  <a:gd name="connsiteY598" fmla="*/ 2384684 h 3229983"/>
                  <a:gd name="connsiteX599" fmla="*/ 31 w 4899098"/>
                  <a:gd name="connsiteY599" fmla="*/ 2385948 h 3229983"/>
                  <a:gd name="connsiteX600" fmla="*/ 31 w 4899098"/>
                  <a:gd name="connsiteY600" fmla="*/ 2387212 h 3229983"/>
                  <a:gd name="connsiteX601" fmla="*/ 31 w 4899098"/>
                  <a:gd name="connsiteY601" fmla="*/ 2388476 h 3229983"/>
                  <a:gd name="connsiteX602" fmla="*/ 31 w 4899098"/>
                  <a:gd name="connsiteY602" fmla="*/ 2389739 h 3229983"/>
                  <a:gd name="connsiteX603" fmla="*/ 31 w 4899098"/>
                  <a:gd name="connsiteY603" fmla="*/ 2391003 h 3229983"/>
                  <a:gd name="connsiteX604" fmla="*/ 31 w 4899098"/>
                  <a:gd name="connsiteY604" fmla="*/ 2392267 h 3229983"/>
                  <a:gd name="connsiteX605" fmla="*/ 31 w 4899098"/>
                  <a:gd name="connsiteY605" fmla="*/ 2393531 h 3229983"/>
                  <a:gd name="connsiteX606" fmla="*/ 31 w 4899098"/>
                  <a:gd name="connsiteY606" fmla="*/ 2394795 h 3229983"/>
                  <a:gd name="connsiteX607" fmla="*/ 31 w 4899098"/>
                  <a:gd name="connsiteY607" fmla="*/ 2396059 h 3229983"/>
                  <a:gd name="connsiteX608" fmla="*/ 31 w 4899098"/>
                  <a:gd name="connsiteY608" fmla="*/ 2397323 h 3229983"/>
                  <a:gd name="connsiteX609" fmla="*/ 31 w 4899098"/>
                  <a:gd name="connsiteY609" fmla="*/ 2398586 h 3229983"/>
                  <a:gd name="connsiteX610" fmla="*/ 31 w 4899098"/>
                  <a:gd name="connsiteY610" fmla="*/ 2399850 h 3229983"/>
                  <a:gd name="connsiteX611" fmla="*/ 31 w 4899098"/>
                  <a:gd name="connsiteY611" fmla="*/ 2401114 h 3229983"/>
                  <a:gd name="connsiteX612" fmla="*/ 31 w 4899098"/>
                  <a:gd name="connsiteY612" fmla="*/ 2402378 h 3229983"/>
                  <a:gd name="connsiteX613" fmla="*/ 31 w 4899098"/>
                  <a:gd name="connsiteY613" fmla="*/ 2403642 h 3229983"/>
                  <a:gd name="connsiteX614" fmla="*/ 31 w 4899098"/>
                  <a:gd name="connsiteY614" fmla="*/ 2404906 h 3229983"/>
                  <a:gd name="connsiteX615" fmla="*/ 31 w 4899098"/>
                  <a:gd name="connsiteY615" fmla="*/ 2406169 h 3229983"/>
                  <a:gd name="connsiteX616" fmla="*/ 31 w 4899098"/>
                  <a:gd name="connsiteY616" fmla="*/ 2407433 h 3229983"/>
                  <a:gd name="connsiteX617" fmla="*/ 31 w 4899098"/>
                  <a:gd name="connsiteY617" fmla="*/ 2408697 h 3229983"/>
                  <a:gd name="connsiteX618" fmla="*/ 31 w 4899098"/>
                  <a:gd name="connsiteY618" fmla="*/ 2409961 h 3229983"/>
                  <a:gd name="connsiteX619" fmla="*/ 31 w 4899098"/>
                  <a:gd name="connsiteY619" fmla="*/ 2411225 h 3229983"/>
                  <a:gd name="connsiteX620" fmla="*/ 31 w 4899098"/>
                  <a:gd name="connsiteY620" fmla="*/ 2412489 h 3229983"/>
                  <a:gd name="connsiteX621" fmla="*/ 31 w 4899098"/>
                  <a:gd name="connsiteY621" fmla="*/ 2413752 h 3229983"/>
                  <a:gd name="connsiteX622" fmla="*/ 31 w 4899098"/>
                  <a:gd name="connsiteY622" fmla="*/ 2415016 h 3229983"/>
                  <a:gd name="connsiteX623" fmla="*/ 31 w 4899098"/>
                  <a:gd name="connsiteY623" fmla="*/ 2416280 h 3229983"/>
                  <a:gd name="connsiteX624" fmla="*/ 31 w 4899098"/>
                  <a:gd name="connsiteY624" fmla="*/ 2417544 h 3229983"/>
                  <a:gd name="connsiteX625" fmla="*/ 31 w 4899098"/>
                  <a:gd name="connsiteY625" fmla="*/ 2418808 h 3229983"/>
                  <a:gd name="connsiteX626" fmla="*/ 31 w 4899098"/>
                  <a:gd name="connsiteY626" fmla="*/ 2420072 h 3229983"/>
                  <a:gd name="connsiteX627" fmla="*/ 31 w 4899098"/>
                  <a:gd name="connsiteY627" fmla="*/ 2421336 h 3229983"/>
                  <a:gd name="connsiteX628" fmla="*/ 31 w 4899098"/>
                  <a:gd name="connsiteY628" fmla="*/ 2422599 h 3229983"/>
                  <a:gd name="connsiteX629" fmla="*/ 31 w 4899098"/>
                  <a:gd name="connsiteY629" fmla="*/ 2423863 h 3229983"/>
                  <a:gd name="connsiteX630" fmla="*/ 31 w 4899098"/>
                  <a:gd name="connsiteY630" fmla="*/ 2425127 h 3229983"/>
                  <a:gd name="connsiteX631" fmla="*/ 31 w 4899098"/>
                  <a:gd name="connsiteY631" fmla="*/ 2426391 h 3229983"/>
                  <a:gd name="connsiteX632" fmla="*/ 31 w 4899098"/>
                  <a:gd name="connsiteY632" fmla="*/ 2427655 h 3229983"/>
                  <a:gd name="connsiteX633" fmla="*/ 31 w 4899098"/>
                  <a:gd name="connsiteY633" fmla="*/ 2428919 h 3229983"/>
                  <a:gd name="connsiteX634" fmla="*/ 31 w 4899098"/>
                  <a:gd name="connsiteY634" fmla="*/ 2430183 h 3229983"/>
                  <a:gd name="connsiteX635" fmla="*/ 31 w 4899098"/>
                  <a:gd name="connsiteY635" fmla="*/ 2431446 h 3229983"/>
                  <a:gd name="connsiteX636" fmla="*/ 31 w 4899098"/>
                  <a:gd name="connsiteY636" fmla="*/ 2432710 h 3229983"/>
                  <a:gd name="connsiteX637" fmla="*/ 31 w 4899098"/>
                  <a:gd name="connsiteY637" fmla="*/ 2433974 h 3229983"/>
                  <a:gd name="connsiteX638" fmla="*/ 31 w 4899098"/>
                  <a:gd name="connsiteY638" fmla="*/ 2435238 h 3229983"/>
                  <a:gd name="connsiteX639" fmla="*/ 31 w 4899098"/>
                  <a:gd name="connsiteY639" fmla="*/ 2436502 h 3229983"/>
                  <a:gd name="connsiteX640" fmla="*/ 31 w 4899098"/>
                  <a:gd name="connsiteY640" fmla="*/ 2437765 h 3229983"/>
                  <a:gd name="connsiteX641" fmla="*/ 31 w 4899098"/>
                  <a:gd name="connsiteY641" fmla="*/ 2439029 h 3229983"/>
                  <a:gd name="connsiteX642" fmla="*/ 31 w 4899098"/>
                  <a:gd name="connsiteY642" fmla="*/ 2440293 h 3229983"/>
                  <a:gd name="connsiteX643" fmla="*/ 31 w 4899098"/>
                  <a:gd name="connsiteY643" fmla="*/ 2441557 h 3229983"/>
                  <a:gd name="connsiteX644" fmla="*/ 31 w 4899098"/>
                  <a:gd name="connsiteY644" fmla="*/ 2442821 h 3229983"/>
                  <a:gd name="connsiteX645" fmla="*/ 31 w 4899098"/>
                  <a:gd name="connsiteY645" fmla="*/ 2444085 h 3229983"/>
                  <a:gd name="connsiteX646" fmla="*/ 31 w 4899098"/>
                  <a:gd name="connsiteY646" fmla="*/ 2445348 h 3229983"/>
                  <a:gd name="connsiteX647" fmla="*/ 31 w 4899098"/>
                  <a:gd name="connsiteY647" fmla="*/ 2446612 h 3229983"/>
                  <a:gd name="connsiteX648" fmla="*/ 31 w 4899098"/>
                  <a:gd name="connsiteY648" fmla="*/ 2447876 h 3229983"/>
                  <a:gd name="connsiteX649" fmla="*/ 31 w 4899098"/>
                  <a:gd name="connsiteY649" fmla="*/ 2449140 h 3229983"/>
                  <a:gd name="connsiteX650" fmla="*/ 31 w 4899098"/>
                  <a:gd name="connsiteY650" fmla="*/ 2450404 h 3229983"/>
                  <a:gd name="connsiteX651" fmla="*/ 31 w 4899098"/>
                  <a:gd name="connsiteY651" fmla="*/ 2451668 h 3229983"/>
                  <a:gd name="connsiteX652" fmla="*/ 31 w 4899098"/>
                  <a:gd name="connsiteY652" fmla="*/ 2452932 h 3229983"/>
                  <a:gd name="connsiteX653" fmla="*/ 31 w 4899098"/>
                  <a:gd name="connsiteY653" fmla="*/ 2454195 h 3229983"/>
                  <a:gd name="connsiteX654" fmla="*/ 31 w 4899098"/>
                  <a:gd name="connsiteY654" fmla="*/ 2455459 h 3229983"/>
                  <a:gd name="connsiteX655" fmla="*/ 31 w 4899098"/>
                  <a:gd name="connsiteY655" fmla="*/ 2456723 h 3229983"/>
                  <a:gd name="connsiteX656" fmla="*/ 31 w 4899098"/>
                  <a:gd name="connsiteY656" fmla="*/ 2457987 h 3229983"/>
                  <a:gd name="connsiteX657" fmla="*/ 31 w 4899098"/>
                  <a:gd name="connsiteY657" fmla="*/ 2459251 h 3229983"/>
                  <a:gd name="connsiteX658" fmla="*/ 31 w 4899098"/>
                  <a:gd name="connsiteY658" fmla="*/ 2460515 h 3229983"/>
                  <a:gd name="connsiteX659" fmla="*/ 31 w 4899098"/>
                  <a:gd name="connsiteY659" fmla="*/ 2461779 h 3229983"/>
                  <a:gd name="connsiteX660" fmla="*/ 31 w 4899098"/>
                  <a:gd name="connsiteY660" fmla="*/ 2463042 h 3229983"/>
                  <a:gd name="connsiteX661" fmla="*/ 31 w 4899098"/>
                  <a:gd name="connsiteY661" fmla="*/ 2464306 h 3229983"/>
                  <a:gd name="connsiteX662" fmla="*/ 31 w 4899098"/>
                  <a:gd name="connsiteY662" fmla="*/ 2465570 h 3229983"/>
                  <a:gd name="connsiteX663" fmla="*/ 31 w 4899098"/>
                  <a:gd name="connsiteY663" fmla="*/ 2466834 h 3229983"/>
                  <a:gd name="connsiteX664" fmla="*/ 31 w 4899098"/>
                  <a:gd name="connsiteY664" fmla="*/ 2468098 h 3229983"/>
                  <a:gd name="connsiteX665" fmla="*/ 31 w 4899098"/>
                  <a:gd name="connsiteY665" fmla="*/ 2469362 h 3229983"/>
                  <a:gd name="connsiteX666" fmla="*/ 31 w 4899098"/>
                  <a:gd name="connsiteY666" fmla="*/ 2470625 h 3229983"/>
                  <a:gd name="connsiteX667" fmla="*/ 31 w 4899098"/>
                  <a:gd name="connsiteY667" fmla="*/ 2471889 h 3229983"/>
                  <a:gd name="connsiteX668" fmla="*/ 31 w 4899098"/>
                  <a:gd name="connsiteY668" fmla="*/ 2484106 h 3229983"/>
                  <a:gd name="connsiteX669" fmla="*/ 31 w 4899098"/>
                  <a:gd name="connsiteY669" fmla="*/ 2486845 h 3229983"/>
                  <a:gd name="connsiteX670" fmla="*/ 31 w 4899098"/>
                  <a:gd name="connsiteY670" fmla="*/ 2486845 h 3229983"/>
                  <a:gd name="connsiteX671" fmla="*/ 31 w 4899098"/>
                  <a:gd name="connsiteY671" fmla="*/ 2487055 h 3229983"/>
                  <a:gd name="connsiteX672" fmla="*/ 31 w 4899098"/>
                  <a:gd name="connsiteY672" fmla="*/ 2488109 h 3229983"/>
                  <a:gd name="connsiteX673" fmla="*/ 31 w 4899098"/>
                  <a:gd name="connsiteY673" fmla="*/ 2488109 h 3229983"/>
                  <a:gd name="connsiteX674" fmla="*/ 31 w 4899098"/>
                  <a:gd name="connsiteY674" fmla="*/ 2489162 h 3229983"/>
                  <a:gd name="connsiteX675" fmla="*/ 31 w 4899098"/>
                  <a:gd name="connsiteY675" fmla="*/ 2489162 h 3229983"/>
                  <a:gd name="connsiteX676" fmla="*/ 31 w 4899098"/>
                  <a:gd name="connsiteY676" fmla="*/ 2490215 h 3229983"/>
                  <a:gd name="connsiteX677" fmla="*/ 31 w 4899098"/>
                  <a:gd name="connsiteY677" fmla="*/ 2490215 h 3229983"/>
                  <a:gd name="connsiteX678" fmla="*/ 31 w 4899098"/>
                  <a:gd name="connsiteY678" fmla="*/ 2491268 h 3229983"/>
                  <a:gd name="connsiteX679" fmla="*/ 31 w 4899098"/>
                  <a:gd name="connsiteY679" fmla="*/ 2491268 h 3229983"/>
                  <a:gd name="connsiteX680" fmla="*/ 31 w 4899098"/>
                  <a:gd name="connsiteY680" fmla="*/ 2492321 h 3229983"/>
                  <a:gd name="connsiteX681" fmla="*/ 31 w 4899098"/>
                  <a:gd name="connsiteY681" fmla="*/ 2492321 h 3229983"/>
                  <a:gd name="connsiteX682" fmla="*/ 31 w 4899098"/>
                  <a:gd name="connsiteY682" fmla="*/ 2493375 h 3229983"/>
                  <a:gd name="connsiteX683" fmla="*/ 31 w 4899098"/>
                  <a:gd name="connsiteY683" fmla="*/ 2493375 h 3229983"/>
                  <a:gd name="connsiteX684" fmla="*/ 31 w 4899098"/>
                  <a:gd name="connsiteY684" fmla="*/ 2494428 h 3229983"/>
                  <a:gd name="connsiteX685" fmla="*/ 31 w 4899098"/>
                  <a:gd name="connsiteY685" fmla="*/ 2494428 h 3229983"/>
                  <a:gd name="connsiteX686" fmla="*/ 31 w 4899098"/>
                  <a:gd name="connsiteY686" fmla="*/ 2495481 h 3229983"/>
                  <a:gd name="connsiteX687" fmla="*/ 31 w 4899098"/>
                  <a:gd name="connsiteY687" fmla="*/ 2495481 h 3229983"/>
                  <a:gd name="connsiteX688" fmla="*/ 31 w 4899098"/>
                  <a:gd name="connsiteY688" fmla="*/ 2496534 h 3229983"/>
                  <a:gd name="connsiteX689" fmla="*/ 31 w 4899098"/>
                  <a:gd name="connsiteY689" fmla="*/ 2496534 h 3229983"/>
                  <a:gd name="connsiteX690" fmla="*/ 31 w 4899098"/>
                  <a:gd name="connsiteY690" fmla="*/ 2497587 h 3229983"/>
                  <a:gd name="connsiteX691" fmla="*/ 31 w 4899098"/>
                  <a:gd name="connsiteY691" fmla="*/ 2497587 h 3229983"/>
                  <a:gd name="connsiteX692" fmla="*/ 31 w 4899098"/>
                  <a:gd name="connsiteY692" fmla="*/ 2498641 h 3229983"/>
                  <a:gd name="connsiteX693" fmla="*/ 31 w 4899098"/>
                  <a:gd name="connsiteY693" fmla="*/ 2498641 h 3229983"/>
                  <a:gd name="connsiteX694" fmla="*/ 31 w 4899098"/>
                  <a:gd name="connsiteY694" fmla="*/ 2499694 h 3229983"/>
                  <a:gd name="connsiteX695" fmla="*/ 31 w 4899098"/>
                  <a:gd name="connsiteY695" fmla="*/ 2499694 h 3229983"/>
                  <a:gd name="connsiteX696" fmla="*/ 31 w 4899098"/>
                  <a:gd name="connsiteY696" fmla="*/ 2500747 h 3229983"/>
                  <a:gd name="connsiteX697" fmla="*/ 31 w 4899098"/>
                  <a:gd name="connsiteY697" fmla="*/ 2500747 h 3229983"/>
                  <a:gd name="connsiteX698" fmla="*/ 31 w 4899098"/>
                  <a:gd name="connsiteY698" fmla="*/ 2501800 h 3229983"/>
                  <a:gd name="connsiteX699" fmla="*/ 31 w 4899098"/>
                  <a:gd name="connsiteY699" fmla="*/ 2501800 h 3229983"/>
                  <a:gd name="connsiteX700" fmla="*/ 31 w 4899098"/>
                  <a:gd name="connsiteY700" fmla="*/ 2502853 h 3229983"/>
                  <a:gd name="connsiteX701" fmla="*/ 31 w 4899098"/>
                  <a:gd name="connsiteY701" fmla="*/ 2502853 h 3229983"/>
                  <a:gd name="connsiteX702" fmla="*/ 31 w 4899098"/>
                  <a:gd name="connsiteY702" fmla="*/ 2503907 h 3229983"/>
                  <a:gd name="connsiteX703" fmla="*/ 31 w 4899098"/>
                  <a:gd name="connsiteY703" fmla="*/ 2503907 h 3229983"/>
                  <a:gd name="connsiteX704" fmla="*/ 31 w 4899098"/>
                  <a:gd name="connsiteY704" fmla="*/ 2504960 h 3229983"/>
                  <a:gd name="connsiteX705" fmla="*/ 31 w 4899098"/>
                  <a:gd name="connsiteY705" fmla="*/ 2504960 h 3229983"/>
                  <a:gd name="connsiteX706" fmla="*/ 31 w 4899098"/>
                  <a:gd name="connsiteY706" fmla="*/ 2506013 h 3229983"/>
                  <a:gd name="connsiteX707" fmla="*/ 31 w 4899098"/>
                  <a:gd name="connsiteY707" fmla="*/ 2506013 h 3229983"/>
                  <a:gd name="connsiteX708" fmla="*/ 31 w 4899098"/>
                  <a:gd name="connsiteY708" fmla="*/ 2507066 h 3229983"/>
                  <a:gd name="connsiteX709" fmla="*/ 31 w 4899098"/>
                  <a:gd name="connsiteY709" fmla="*/ 2507066 h 3229983"/>
                  <a:gd name="connsiteX710" fmla="*/ 31 w 4899098"/>
                  <a:gd name="connsiteY710" fmla="*/ 2508119 h 3229983"/>
                  <a:gd name="connsiteX711" fmla="*/ 31 w 4899098"/>
                  <a:gd name="connsiteY711" fmla="*/ 2508119 h 3229983"/>
                  <a:gd name="connsiteX712" fmla="*/ 31 w 4899098"/>
                  <a:gd name="connsiteY712" fmla="*/ 2509173 h 3229983"/>
                  <a:gd name="connsiteX713" fmla="*/ 31 w 4899098"/>
                  <a:gd name="connsiteY713" fmla="*/ 2509173 h 3229983"/>
                  <a:gd name="connsiteX714" fmla="*/ 31 w 4899098"/>
                  <a:gd name="connsiteY714" fmla="*/ 2510226 h 3229983"/>
                  <a:gd name="connsiteX715" fmla="*/ 31 w 4899098"/>
                  <a:gd name="connsiteY715" fmla="*/ 2510226 h 3229983"/>
                  <a:gd name="connsiteX716" fmla="*/ 31 w 4899098"/>
                  <a:gd name="connsiteY716" fmla="*/ 2511279 h 3229983"/>
                  <a:gd name="connsiteX717" fmla="*/ 31 w 4899098"/>
                  <a:gd name="connsiteY717" fmla="*/ 2511279 h 3229983"/>
                  <a:gd name="connsiteX718" fmla="*/ 7192 w 4899098"/>
                  <a:gd name="connsiteY718" fmla="*/ 2576788 h 3229983"/>
                  <a:gd name="connsiteX719" fmla="*/ 29520 w 4899098"/>
                  <a:gd name="connsiteY719" fmla="*/ 2654304 h 3229983"/>
                  <a:gd name="connsiteX720" fmla="*/ 72070 w 4899098"/>
                  <a:gd name="connsiteY720" fmla="*/ 2741087 h 3229983"/>
                  <a:gd name="connsiteX721" fmla="*/ 143898 w 4899098"/>
                  <a:gd name="connsiteY721" fmla="*/ 2837560 h 3229983"/>
                  <a:gd name="connsiteX722" fmla="*/ 260592 w 4899098"/>
                  <a:gd name="connsiteY722" fmla="*/ 2943512 h 3229983"/>
                  <a:gd name="connsiteX723" fmla="*/ 410989 w 4899098"/>
                  <a:gd name="connsiteY723" fmla="*/ 3037669 h 3229983"/>
                  <a:gd name="connsiteX724" fmla="*/ 489769 w 4899098"/>
                  <a:gd name="connsiteY724" fmla="*/ 3076005 h 3229983"/>
                  <a:gd name="connsiteX725" fmla="*/ 612783 w 4899098"/>
                  <a:gd name="connsiteY725" fmla="*/ 3125084 h 3229983"/>
                  <a:gd name="connsiteX726" fmla="*/ 767603 w 4899098"/>
                  <a:gd name="connsiteY726" fmla="*/ 3170793 h 3229983"/>
                  <a:gd name="connsiteX727" fmla="*/ 908521 w 4899098"/>
                  <a:gd name="connsiteY727" fmla="*/ 3200072 h 3229983"/>
                  <a:gd name="connsiteX728" fmla="*/ 1007733 w 4899098"/>
                  <a:gd name="connsiteY728" fmla="*/ 3214606 h 3229983"/>
                  <a:gd name="connsiteX729" fmla="*/ 1097044 w 4899098"/>
                  <a:gd name="connsiteY729" fmla="*/ 3223874 h 3229983"/>
                  <a:gd name="connsiteX730" fmla="*/ 1165924 w 4899098"/>
                  <a:gd name="connsiteY730" fmla="*/ 3227455 h 3229983"/>
                  <a:gd name="connsiteX731" fmla="*/ 1178352 w 4899098"/>
                  <a:gd name="connsiteY731" fmla="*/ 3229983 h 3229983"/>
                  <a:gd name="connsiteX732" fmla="*/ 1377828 w 4899098"/>
                  <a:gd name="connsiteY732" fmla="*/ 3229983 h 3229983"/>
                  <a:gd name="connsiteX733" fmla="*/ 1384989 w 4899098"/>
                  <a:gd name="connsiteY733" fmla="*/ 3227455 h 3229983"/>
                  <a:gd name="connsiteX734" fmla="*/ 1468192 w 4899098"/>
                  <a:gd name="connsiteY734" fmla="*/ 3222400 h 3229983"/>
                  <a:gd name="connsiteX735" fmla="*/ 1548235 w 4899098"/>
                  <a:gd name="connsiteY735" fmla="*/ 3214396 h 3229983"/>
                  <a:gd name="connsiteX736" fmla="*/ 1644919 w 4899098"/>
                  <a:gd name="connsiteY736" fmla="*/ 3200704 h 3229983"/>
                  <a:gd name="connsiteX737" fmla="*/ 1766669 w 4899098"/>
                  <a:gd name="connsiteY737" fmla="*/ 3176902 h 3229983"/>
                  <a:gd name="connsiteX738" fmla="*/ 1917488 w 4899098"/>
                  <a:gd name="connsiteY738" fmla="*/ 3136669 h 3229983"/>
                  <a:gd name="connsiteX739" fmla="*/ 2010169 w 4899098"/>
                  <a:gd name="connsiteY739" fmla="*/ 3105073 h 3229983"/>
                  <a:gd name="connsiteX740" fmla="*/ 2134658 w 4899098"/>
                  <a:gd name="connsiteY740" fmla="*/ 3052413 h 3229983"/>
                  <a:gd name="connsiteX741" fmla="*/ 2205643 w 4899098"/>
                  <a:gd name="connsiteY741" fmla="*/ 3016183 h 3229983"/>
                  <a:gd name="connsiteX742" fmla="*/ 2279999 w 4899098"/>
                  <a:gd name="connsiteY742" fmla="*/ 2972581 h 3229983"/>
                  <a:gd name="connsiteX743" fmla="*/ 2402171 w 4899098"/>
                  <a:gd name="connsiteY743" fmla="*/ 2886218 h 3229983"/>
                  <a:gd name="connsiteX744" fmla="*/ 2502857 w 4899098"/>
                  <a:gd name="connsiteY744" fmla="*/ 2802594 h 3229983"/>
                  <a:gd name="connsiteX745" fmla="*/ 2611968 w 4899098"/>
                  <a:gd name="connsiteY745" fmla="*/ 2688427 h 3229983"/>
                  <a:gd name="connsiteX746" fmla="*/ 2680215 w 4899098"/>
                  <a:gd name="connsiteY746" fmla="*/ 2579948 h 3229983"/>
                  <a:gd name="connsiteX747" fmla="*/ 2696435 w 4899098"/>
                  <a:gd name="connsiteY747" fmla="*/ 2531079 h 3229983"/>
                  <a:gd name="connsiteX748" fmla="*/ 2697488 w 4899098"/>
                  <a:gd name="connsiteY748" fmla="*/ 2521600 h 3229983"/>
                  <a:gd name="connsiteX749" fmla="*/ 2697488 w 4899098"/>
                  <a:gd name="connsiteY749" fmla="*/ 2520336 h 3229983"/>
                  <a:gd name="connsiteX750" fmla="*/ 2697488 w 4899098"/>
                  <a:gd name="connsiteY750" fmla="*/ 2519073 h 3229983"/>
                  <a:gd name="connsiteX751" fmla="*/ 2697488 w 4899098"/>
                  <a:gd name="connsiteY751" fmla="*/ 2517809 h 3229983"/>
                  <a:gd name="connsiteX752" fmla="*/ 2697488 w 4899098"/>
                  <a:gd name="connsiteY752" fmla="*/ 2516545 h 3229983"/>
                  <a:gd name="connsiteX753" fmla="*/ 2697488 w 4899098"/>
                  <a:gd name="connsiteY753" fmla="*/ 2515281 h 3229983"/>
                  <a:gd name="connsiteX754" fmla="*/ 2697488 w 4899098"/>
                  <a:gd name="connsiteY754" fmla="*/ 2514017 h 3229983"/>
                  <a:gd name="connsiteX755" fmla="*/ 2697488 w 4899098"/>
                  <a:gd name="connsiteY755" fmla="*/ 2512753 h 3229983"/>
                  <a:gd name="connsiteX756" fmla="*/ 2697488 w 4899098"/>
                  <a:gd name="connsiteY756" fmla="*/ 2511490 h 3229983"/>
                  <a:gd name="connsiteX757" fmla="*/ 2697488 w 4899098"/>
                  <a:gd name="connsiteY757" fmla="*/ 2510226 h 3229983"/>
                  <a:gd name="connsiteX758" fmla="*/ 2697488 w 4899098"/>
                  <a:gd name="connsiteY758" fmla="*/ 2508962 h 3229983"/>
                  <a:gd name="connsiteX759" fmla="*/ 2697488 w 4899098"/>
                  <a:gd name="connsiteY759" fmla="*/ 2507698 h 3229983"/>
                  <a:gd name="connsiteX760" fmla="*/ 2697488 w 4899098"/>
                  <a:gd name="connsiteY760" fmla="*/ 2506434 h 3229983"/>
                  <a:gd name="connsiteX761" fmla="*/ 2697488 w 4899098"/>
                  <a:gd name="connsiteY761" fmla="*/ 2505170 h 3229983"/>
                  <a:gd name="connsiteX762" fmla="*/ 2697488 w 4899098"/>
                  <a:gd name="connsiteY762" fmla="*/ 2503907 h 3229983"/>
                  <a:gd name="connsiteX763" fmla="*/ 2697488 w 4899098"/>
                  <a:gd name="connsiteY763" fmla="*/ 2502643 h 3229983"/>
                  <a:gd name="connsiteX764" fmla="*/ 2697488 w 4899098"/>
                  <a:gd name="connsiteY764" fmla="*/ 2501379 h 3229983"/>
                  <a:gd name="connsiteX765" fmla="*/ 2697488 w 4899098"/>
                  <a:gd name="connsiteY765" fmla="*/ 2500115 h 3229983"/>
                  <a:gd name="connsiteX766" fmla="*/ 2697488 w 4899098"/>
                  <a:gd name="connsiteY766" fmla="*/ 2498851 h 3229983"/>
                  <a:gd name="connsiteX767" fmla="*/ 2697488 w 4899098"/>
                  <a:gd name="connsiteY767" fmla="*/ 2497587 h 3229983"/>
                  <a:gd name="connsiteX768" fmla="*/ 2697488 w 4899098"/>
                  <a:gd name="connsiteY768" fmla="*/ 2496323 h 3229983"/>
                  <a:gd name="connsiteX769" fmla="*/ 2697488 w 4899098"/>
                  <a:gd name="connsiteY769" fmla="*/ 2495060 h 3229983"/>
                  <a:gd name="connsiteX770" fmla="*/ 2697488 w 4899098"/>
                  <a:gd name="connsiteY770" fmla="*/ 2493796 h 3229983"/>
                  <a:gd name="connsiteX771" fmla="*/ 2697488 w 4899098"/>
                  <a:gd name="connsiteY771" fmla="*/ 2492532 h 3229983"/>
                  <a:gd name="connsiteX772" fmla="*/ 2697488 w 4899098"/>
                  <a:gd name="connsiteY772" fmla="*/ 2491268 h 3229983"/>
                  <a:gd name="connsiteX773" fmla="*/ 2697488 w 4899098"/>
                  <a:gd name="connsiteY773" fmla="*/ 2490004 h 3229983"/>
                  <a:gd name="connsiteX774" fmla="*/ 2697488 w 4899098"/>
                  <a:gd name="connsiteY774" fmla="*/ 2488740 h 3229983"/>
                  <a:gd name="connsiteX775" fmla="*/ 2697488 w 4899098"/>
                  <a:gd name="connsiteY775" fmla="*/ 2487477 h 3229983"/>
                  <a:gd name="connsiteX776" fmla="*/ 2697488 w 4899098"/>
                  <a:gd name="connsiteY776" fmla="*/ 2486213 h 3229983"/>
                  <a:gd name="connsiteX777" fmla="*/ 2697488 w 4899098"/>
                  <a:gd name="connsiteY777" fmla="*/ 2484949 h 3229983"/>
                  <a:gd name="connsiteX778" fmla="*/ 2697488 w 4899098"/>
                  <a:gd name="connsiteY778" fmla="*/ 2483685 h 3229983"/>
                  <a:gd name="connsiteX779" fmla="*/ 2697488 w 4899098"/>
                  <a:gd name="connsiteY779" fmla="*/ 2482421 h 3229983"/>
                  <a:gd name="connsiteX780" fmla="*/ 2697488 w 4899098"/>
                  <a:gd name="connsiteY780" fmla="*/ 2481157 h 3229983"/>
                  <a:gd name="connsiteX781" fmla="*/ 2697488 w 4899098"/>
                  <a:gd name="connsiteY781" fmla="*/ 2479894 h 3229983"/>
                  <a:gd name="connsiteX782" fmla="*/ 2697488 w 4899098"/>
                  <a:gd name="connsiteY782" fmla="*/ 2478630 h 3229983"/>
                  <a:gd name="connsiteX783" fmla="*/ 2697488 w 4899098"/>
                  <a:gd name="connsiteY783" fmla="*/ 2477366 h 3229983"/>
                  <a:gd name="connsiteX784" fmla="*/ 2697488 w 4899098"/>
                  <a:gd name="connsiteY784" fmla="*/ 2476102 h 3229983"/>
                  <a:gd name="connsiteX785" fmla="*/ 2697488 w 4899098"/>
                  <a:gd name="connsiteY785" fmla="*/ 2474838 h 3229983"/>
                  <a:gd name="connsiteX786" fmla="*/ 2697488 w 4899098"/>
                  <a:gd name="connsiteY786" fmla="*/ 2473574 h 3229983"/>
                  <a:gd name="connsiteX787" fmla="*/ 2697488 w 4899098"/>
                  <a:gd name="connsiteY787" fmla="*/ 2472311 h 3229983"/>
                  <a:gd name="connsiteX788" fmla="*/ 2697488 w 4899098"/>
                  <a:gd name="connsiteY788" fmla="*/ 2471047 h 3229983"/>
                  <a:gd name="connsiteX789" fmla="*/ 2697488 w 4899098"/>
                  <a:gd name="connsiteY789" fmla="*/ 2469783 h 3229983"/>
                  <a:gd name="connsiteX790" fmla="*/ 2697488 w 4899098"/>
                  <a:gd name="connsiteY790" fmla="*/ 2468519 h 3229983"/>
                  <a:gd name="connsiteX791" fmla="*/ 2697488 w 4899098"/>
                  <a:gd name="connsiteY791" fmla="*/ 2467255 h 3229983"/>
                  <a:gd name="connsiteX792" fmla="*/ 2697488 w 4899098"/>
                  <a:gd name="connsiteY792" fmla="*/ 2465991 h 3229983"/>
                  <a:gd name="connsiteX793" fmla="*/ 2697488 w 4899098"/>
                  <a:gd name="connsiteY793" fmla="*/ 2464727 h 3229983"/>
                  <a:gd name="connsiteX794" fmla="*/ 2697488 w 4899098"/>
                  <a:gd name="connsiteY794" fmla="*/ 2463464 h 3229983"/>
                  <a:gd name="connsiteX795" fmla="*/ 2697488 w 4899098"/>
                  <a:gd name="connsiteY795" fmla="*/ 2462200 h 3229983"/>
                  <a:gd name="connsiteX796" fmla="*/ 2697488 w 4899098"/>
                  <a:gd name="connsiteY796" fmla="*/ 2460936 h 3229983"/>
                  <a:gd name="connsiteX797" fmla="*/ 2697488 w 4899098"/>
                  <a:gd name="connsiteY797" fmla="*/ 2459672 h 3229983"/>
                  <a:gd name="connsiteX798" fmla="*/ 2697488 w 4899098"/>
                  <a:gd name="connsiteY798" fmla="*/ 2458408 h 3229983"/>
                  <a:gd name="connsiteX799" fmla="*/ 2697488 w 4899098"/>
                  <a:gd name="connsiteY799" fmla="*/ 2457144 h 3229983"/>
                  <a:gd name="connsiteX800" fmla="*/ 2697488 w 4899098"/>
                  <a:gd name="connsiteY800" fmla="*/ 2455880 h 3229983"/>
                  <a:gd name="connsiteX801" fmla="*/ 2697488 w 4899098"/>
                  <a:gd name="connsiteY801" fmla="*/ 2454617 h 3229983"/>
                  <a:gd name="connsiteX802" fmla="*/ 2697488 w 4899098"/>
                  <a:gd name="connsiteY802" fmla="*/ 2453353 h 3229983"/>
                  <a:gd name="connsiteX803" fmla="*/ 2697488 w 4899098"/>
                  <a:gd name="connsiteY803" fmla="*/ 2452089 h 3229983"/>
                  <a:gd name="connsiteX804" fmla="*/ 2697488 w 4899098"/>
                  <a:gd name="connsiteY804" fmla="*/ 2450825 h 3229983"/>
                  <a:gd name="connsiteX805" fmla="*/ 2697488 w 4899098"/>
                  <a:gd name="connsiteY805" fmla="*/ 2449561 h 3229983"/>
                  <a:gd name="connsiteX806" fmla="*/ 2697488 w 4899098"/>
                  <a:gd name="connsiteY806" fmla="*/ 2448297 h 3229983"/>
                  <a:gd name="connsiteX807" fmla="*/ 2697488 w 4899098"/>
                  <a:gd name="connsiteY807" fmla="*/ 2447034 h 3229983"/>
                  <a:gd name="connsiteX808" fmla="*/ 2697488 w 4899098"/>
                  <a:gd name="connsiteY808" fmla="*/ 2445770 h 3229983"/>
                  <a:gd name="connsiteX809" fmla="*/ 2697488 w 4899098"/>
                  <a:gd name="connsiteY809" fmla="*/ 2444506 h 3229983"/>
                  <a:gd name="connsiteX810" fmla="*/ 2697488 w 4899098"/>
                  <a:gd name="connsiteY810" fmla="*/ 2443242 h 3229983"/>
                  <a:gd name="connsiteX811" fmla="*/ 2697488 w 4899098"/>
                  <a:gd name="connsiteY811" fmla="*/ 2441978 h 3229983"/>
                  <a:gd name="connsiteX812" fmla="*/ 2697488 w 4899098"/>
                  <a:gd name="connsiteY812" fmla="*/ 2440715 h 3229983"/>
                  <a:gd name="connsiteX813" fmla="*/ 2697488 w 4899098"/>
                  <a:gd name="connsiteY813" fmla="*/ 2439451 h 3229983"/>
                  <a:gd name="connsiteX814" fmla="*/ 2697488 w 4899098"/>
                  <a:gd name="connsiteY814" fmla="*/ 2438187 h 3229983"/>
                  <a:gd name="connsiteX815" fmla="*/ 2697488 w 4899098"/>
                  <a:gd name="connsiteY815" fmla="*/ 2436923 h 3229983"/>
                  <a:gd name="connsiteX816" fmla="*/ 2697488 w 4899098"/>
                  <a:gd name="connsiteY816" fmla="*/ 2435659 h 3229983"/>
                  <a:gd name="connsiteX817" fmla="*/ 2697488 w 4899098"/>
                  <a:gd name="connsiteY817" fmla="*/ 2434395 h 3229983"/>
                  <a:gd name="connsiteX818" fmla="*/ 2697488 w 4899098"/>
                  <a:gd name="connsiteY818" fmla="*/ 2433131 h 3229983"/>
                  <a:gd name="connsiteX819" fmla="*/ 2697488 w 4899098"/>
                  <a:gd name="connsiteY819" fmla="*/ 2431868 h 3229983"/>
                  <a:gd name="connsiteX820" fmla="*/ 2697488 w 4899098"/>
                  <a:gd name="connsiteY820" fmla="*/ 2430604 h 3229983"/>
                  <a:gd name="connsiteX821" fmla="*/ 2697488 w 4899098"/>
                  <a:gd name="connsiteY821" fmla="*/ 2429340 h 3229983"/>
                  <a:gd name="connsiteX822" fmla="*/ 2697488 w 4899098"/>
                  <a:gd name="connsiteY822" fmla="*/ 2428076 h 3229983"/>
                  <a:gd name="connsiteX823" fmla="*/ 2697488 w 4899098"/>
                  <a:gd name="connsiteY823" fmla="*/ 2426812 h 3229983"/>
                  <a:gd name="connsiteX824" fmla="*/ 2697488 w 4899098"/>
                  <a:gd name="connsiteY824" fmla="*/ 2425548 h 3229983"/>
                  <a:gd name="connsiteX825" fmla="*/ 2697488 w 4899098"/>
                  <a:gd name="connsiteY825" fmla="*/ 2424284 h 3229983"/>
                  <a:gd name="connsiteX826" fmla="*/ 2697488 w 4899098"/>
                  <a:gd name="connsiteY826" fmla="*/ 2423021 h 3229983"/>
                  <a:gd name="connsiteX827" fmla="*/ 2697488 w 4899098"/>
                  <a:gd name="connsiteY827" fmla="*/ 2421757 h 3229983"/>
                  <a:gd name="connsiteX828" fmla="*/ 2697488 w 4899098"/>
                  <a:gd name="connsiteY828" fmla="*/ 2420493 h 3229983"/>
                  <a:gd name="connsiteX829" fmla="*/ 2697488 w 4899098"/>
                  <a:gd name="connsiteY829" fmla="*/ 2419229 h 3229983"/>
                  <a:gd name="connsiteX830" fmla="*/ 2697488 w 4899098"/>
                  <a:gd name="connsiteY830" fmla="*/ 2417965 h 3229983"/>
                  <a:gd name="connsiteX831" fmla="*/ 2697488 w 4899098"/>
                  <a:gd name="connsiteY831" fmla="*/ 2416701 h 3229983"/>
                  <a:gd name="connsiteX832" fmla="*/ 2697488 w 4899098"/>
                  <a:gd name="connsiteY832" fmla="*/ 2415438 h 3229983"/>
                  <a:gd name="connsiteX833" fmla="*/ 2697488 w 4899098"/>
                  <a:gd name="connsiteY833" fmla="*/ 2414174 h 3229983"/>
                  <a:gd name="connsiteX834" fmla="*/ 2697488 w 4899098"/>
                  <a:gd name="connsiteY834" fmla="*/ 2412910 h 3229983"/>
                  <a:gd name="connsiteX835" fmla="*/ 2697488 w 4899098"/>
                  <a:gd name="connsiteY835" fmla="*/ 2411646 h 3229983"/>
                  <a:gd name="connsiteX836" fmla="*/ 2697488 w 4899098"/>
                  <a:gd name="connsiteY836" fmla="*/ 2410382 h 3229983"/>
                  <a:gd name="connsiteX837" fmla="*/ 2697488 w 4899098"/>
                  <a:gd name="connsiteY837" fmla="*/ 2409118 h 3229983"/>
                  <a:gd name="connsiteX838" fmla="*/ 2697488 w 4899098"/>
                  <a:gd name="connsiteY838" fmla="*/ 2407855 h 3229983"/>
                  <a:gd name="connsiteX839" fmla="*/ 2697488 w 4899098"/>
                  <a:gd name="connsiteY839" fmla="*/ 2406591 h 3229983"/>
                  <a:gd name="connsiteX840" fmla="*/ 2697488 w 4899098"/>
                  <a:gd name="connsiteY840" fmla="*/ 2405327 h 3229983"/>
                  <a:gd name="connsiteX841" fmla="*/ 2697488 w 4899098"/>
                  <a:gd name="connsiteY841" fmla="*/ 2404063 h 3229983"/>
                  <a:gd name="connsiteX842" fmla="*/ 2697488 w 4899098"/>
                  <a:gd name="connsiteY842" fmla="*/ 2402799 h 3229983"/>
                  <a:gd name="connsiteX843" fmla="*/ 2697488 w 4899098"/>
                  <a:gd name="connsiteY843" fmla="*/ 2401535 h 3229983"/>
                  <a:gd name="connsiteX844" fmla="*/ 2697488 w 4899098"/>
                  <a:gd name="connsiteY844" fmla="*/ 2400271 h 3229983"/>
                  <a:gd name="connsiteX845" fmla="*/ 2697488 w 4899098"/>
                  <a:gd name="connsiteY845" fmla="*/ 2399008 h 3229983"/>
                  <a:gd name="connsiteX846" fmla="*/ 2697488 w 4899098"/>
                  <a:gd name="connsiteY846" fmla="*/ 2397744 h 3229983"/>
                  <a:gd name="connsiteX847" fmla="*/ 2697488 w 4899098"/>
                  <a:gd name="connsiteY847" fmla="*/ 2396480 h 3229983"/>
                  <a:gd name="connsiteX848" fmla="*/ 2697488 w 4899098"/>
                  <a:gd name="connsiteY848" fmla="*/ 2395216 h 3229983"/>
                  <a:gd name="connsiteX849" fmla="*/ 2697488 w 4899098"/>
                  <a:gd name="connsiteY849" fmla="*/ 2393952 h 3229983"/>
                  <a:gd name="connsiteX850" fmla="*/ 2697488 w 4899098"/>
                  <a:gd name="connsiteY850" fmla="*/ 2392688 h 3229983"/>
                  <a:gd name="connsiteX851" fmla="*/ 2697488 w 4899098"/>
                  <a:gd name="connsiteY851" fmla="*/ 2391425 h 3229983"/>
                  <a:gd name="connsiteX852" fmla="*/ 2697488 w 4899098"/>
                  <a:gd name="connsiteY852" fmla="*/ 2390161 h 3229983"/>
                  <a:gd name="connsiteX853" fmla="*/ 2697488 w 4899098"/>
                  <a:gd name="connsiteY853" fmla="*/ 2388897 h 3229983"/>
                  <a:gd name="connsiteX854" fmla="*/ 2697488 w 4899098"/>
                  <a:gd name="connsiteY854" fmla="*/ 2387633 h 3229983"/>
                  <a:gd name="connsiteX855" fmla="*/ 2697488 w 4899098"/>
                  <a:gd name="connsiteY855" fmla="*/ 2386369 h 3229983"/>
                  <a:gd name="connsiteX856" fmla="*/ 2697488 w 4899098"/>
                  <a:gd name="connsiteY856" fmla="*/ 2385105 h 3229983"/>
                  <a:gd name="connsiteX857" fmla="*/ 2697488 w 4899098"/>
                  <a:gd name="connsiteY857" fmla="*/ 2383842 h 3229983"/>
                  <a:gd name="connsiteX858" fmla="*/ 2697488 w 4899098"/>
                  <a:gd name="connsiteY858" fmla="*/ 2382578 h 3229983"/>
                  <a:gd name="connsiteX859" fmla="*/ 2697488 w 4899098"/>
                  <a:gd name="connsiteY859" fmla="*/ 2381314 h 3229983"/>
                  <a:gd name="connsiteX860" fmla="*/ 2697488 w 4899098"/>
                  <a:gd name="connsiteY860" fmla="*/ 2380050 h 3229983"/>
                  <a:gd name="connsiteX861" fmla="*/ 2697488 w 4899098"/>
                  <a:gd name="connsiteY861" fmla="*/ 2378786 h 3229983"/>
                  <a:gd name="connsiteX862" fmla="*/ 2697488 w 4899098"/>
                  <a:gd name="connsiteY862" fmla="*/ 2377522 h 3229983"/>
                  <a:gd name="connsiteX863" fmla="*/ 2697488 w 4899098"/>
                  <a:gd name="connsiteY863" fmla="*/ 2376259 h 3229983"/>
                  <a:gd name="connsiteX864" fmla="*/ 2697488 w 4899098"/>
                  <a:gd name="connsiteY864" fmla="*/ 2374995 h 3229983"/>
                  <a:gd name="connsiteX865" fmla="*/ 2697488 w 4899098"/>
                  <a:gd name="connsiteY865" fmla="*/ 2373731 h 3229983"/>
                  <a:gd name="connsiteX866" fmla="*/ 2697488 w 4899098"/>
                  <a:gd name="connsiteY866" fmla="*/ 2372467 h 3229983"/>
                  <a:gd name="connsiteX867" fmla="*/ 2697488 w 4899098"/>
                  <a:gd name="connsiteY867" fmla="*/ 2371203 h 3229983"/>
                  <a:gd name="connsiteX868" fmla="*/ 2697488 w 4899098"/>
                  <a:gd name="connsiteY868" fmla="*/ 2369939 h 3229983"/>
                  <a:gd name="connsiteX869" fmla="*/ 2697488 w 4899098"/>
                  <a:gd name="connsiteY869" fmla="*/ 2368675 h 3229983"/>
                  <a:gd name="connsiteX870" fmla="*/ 2697488 w 4899098"/>
                  <a:gd name="connsiteY870" fmla="*/ 2367412 h 3229983"/>
                  <a:gd name="connsiteX871" fmla="*/ 2697488 w 4899098"/>
                  <a:gd name="connsiteY871" fmla="*/ 2366148 h 3229983"/>
                  <a:gd name="connsiteX872" fmla="*/ 2697488 w 4899098"/>
                  <a:gd name="connsiteY872" fmla="*/ 2364884 h 3229983"/>
                  <a:gd name="connsiteX873" fmla="*/ 2697488 w 4899098"/>
                  <a:gd name="connsiteY873" fmla="*/ 2363620 h 3229983"/>
                  <a:gd name="connsiteX874" fmla="*/ 2697488 w 4899098"/>
                  <a:gd name="connsiteY874" fmla="*/ 2362356 h 3229983"/>
                  <a:gd name="connsiteX875" fmla="*/ 2697488 w 4899098"/>
                  <a:gd name="connsiteY875" fmla="*/ 2361092 h 3229983"/>
                  <a:gd name="connsiteX876" fmla="*/ 2697488 w 4899098"/>
                  <a:gd name="connsiteY876" fmla="*/ 2359829 h 3229983"/>
                  <a:gd name="connsiteX877" fmla="*/ 2697488 w 4899098"/>
                  <a:gd name="connsiteY877" fmla="*/ 2358565 h 3229983"/>
                  <a:gd name="connsiteX878" fmla="*/ 2697488 w 4899098"/>
                  <a:gd name="connsiteY878" fmla="*/ 2357301 h 3229983"/>
                  <a:gd name="connsiteX879" fmla="*/ 2684639 w 4899098"/>
                  <a:gd name="connsiteY879" fmla="*/ 2341714 h 3229983"/>
                  <a:gd name="connsiteX880" fmla="*/ 2599330 w 4899098"/>
                  <a:gd name="connsiteY880" fmla="*/ 2301692 h 3229983"/>
                  <a:gd name="connsiteX881" fmla="*/ 2460097 w 4899098"/>
                  <a:gd name="connsiteY881" fmla="*/ 2235972 h 3229983"/>
                  <a:gd name="connsiteX882" fmla="*/ 2372470 w 4899098"/>
                  <a:gd name="connsiteY882" fmla="*/ 2194687 h 3229983"/>
                  <a:gd name="connsiteX883" fmla="*/ 2234290 w 4899098"/>
                  <a:gd name="connsiteY883" fmla="*/ 2129810 h 3229983"/>
                  <a:gd name="connsiteX884" fmla="*/ 2146664 w 4899098"/>
                  <a:gd name="connsiteY884" fmla="*/ 2088524 h 3229983"/>
                  <a:gd name="connsiteX885" fmla="*/ 2007431 w 4899098"/>
                  <a:gd name="connsiteY885" fmla="*/ 2022804 h 3229983"/>
                  <a:gd name="connsiteX886" fmla="*/ 1921068 w 4899098"/>
                  <a:gd name="connsiteY886" fmla="*/ 1982151 h 3229983"/>
                  <a:gd name="connsiteX887" fmla="*/ 1780571 w 4899098"/>
                  <a:gd name="connsiteY887" fmla="*/ 1916010 h 3229983"/>
                  <a:gd name="connsiteX888" fmla="*/ 1713588 w 4899098"/>
                  <a:gd name="connsiteY888" fmla="*/ 1883993 h 3229983"/>
                  <a:gd name="connsiteX889" fmla="*/ 1704952 w 4899098"/>
                  <a:gd name="connsiteY889" fmla="*/ 1880622 h 3229983"/>
                  <a:gd name="connsiteX890" fmla="*/ 1688943 w 4899098"/>
                  <a:gd name="connsiteY890" fmla="*/ 1882518 h 3229983"/>
                  <a:gd name="connsiteX891" fmla="*/ 1576461 w 4899098"/>
                  <a:gd name="connsiteY891" fmla="*/ 1961929 h 3229983"/>
                  <a:gd name="connsiteX892" fmla="*/ 1415532 w 4899098"/>
                  <a:gd name="connsiteY892" fmla="*/ 2073779 h 3229983"/>
                  <a:gd name="connsiteX893" fmla="*/ 1315899 w 4899098"/>
                  <a:gd name="connsiteY893" fmla="*/ 2143712 h 3229983"/>
                  <a:gd name="connsiteX894" fmla="*/ 1179405 w 4899098"/>
                  <a:gd name="connsiteY894" fmla="*/ 2239764 h 3229983"/>
                  <a:gd name="connsiteX895" fmla="*/ 1059761 w 4899098"/>
                  <a:gd name="connsiteY895" fmla="*/ 2322967 h 3229983"/>
                  <a:gd name="connsiteX896" fmla="*/ 1054706 w 4899098"/>
                  <a:gd name="connsiteY896" fmla="*/ 2327179 h 3229983"/>
                  <a:gd name="connsiteX897" fmla="*/ 1051125 w 4899098"/>
                  <a:gd name="connsiteY897" fmla="*/ 2333077 h 3229983"/>
                  <a:gd name="connsiteX898" fmla="*/ 1051125 w 4899098"/>
                  <a:gd name="connsiteY898" fmla="*/ 2334341 h 3229983"/>
                  <a:gd name="connsiteX899" fmla="*/ 1051125 w 4899098"/>
                  <a:gd name="connsiteY899" fmla="*/ 2335605 h 3229983"/>
                  <a:gd name="connsiteX900" fmla="*/ 1051125 w 4899098"/>
                  <a:gd name="connsiteY900" fmla="*/ 2336869 h 3229983"/>
                  <a:gd name="connsiteX901" fmla="*/ 1051125 w 4899098"/>
                  <a:gd name="connsiteY901" fmla="*/ 2338133 h 3229983"/>
                  <a:gd name="connsiteX902" fmla="*/ 1051125 w 4899098"/>
                  <a:gd name="connsiteY902" fmla="*/ 2339396 h 3229983"/>
                  <a:gd name="connsiteX903" fmla="*/ 1051125 w 4899098"/>
                  <a:gd name="connsiteY903" fmla="*/ 2340660 h 3229983"/>
                  <a:gd name="connsiteX904" fmla="*/ 1051125 w 4899098"/>
                  <a:gd name="connsiteY904" fmla="*/ 2341924 h 3229983"/>
                  <a:gd name="connsiteX905" fmla="*/ 1051125 w 4899098"/>
                  <a:gd name="connsiteY905" fmla="*/ 2343188 h 3229983"/>
                  <a:gd name="connsiteX906" fmla="*/ 1051125 w 4899098"/>
                  <a:gd name="connsiteY906" fmla="*/ 2344452 h 3229983"/>
                  <a:gd name="connsiteX907" fmla="*/ 1051125 w 4899098"/>
                  <a:gd name="connsiteY907" fmla="*/ 2345716 h 3229983"/>
                  <a:gd name="connsiteX908" fmla="*/ 1051125 w 4899098"/>
                  <a:gd name="connsiteY908" fmla="*/ 2346980 h 3229983"/>
                  <a:gd name="connsiteX909" fmla="*/ 1051125 w 4899098"/>
                  <a:gd name="connsiteY909" fmla="*/ 2348243 h 3229983"/>
                  <a:gd name="connsiteX910" fmla="*/ 1051125 w 4899098"/>
                  <a:gd name="connsiteY910" fmla="*/ 2349507 h 3229983"/>
                  <a:gd name="connsiteX911" fmla="*/ 1051125 w 4899098"/>
                  <a:gd name="connsiteY911" fmla="*/ 2350771 h 3229983"/>
                  <a:gd name="connsiteX912" fmla="*/ 1051125 w 4899098"/>
                  <a:gd name="connsiteY912" fmla="*/ 2352035 h 3229983"/>
                  <a:gd name="connsiteX913" fmla="*/ 1051125 w 4899098"/>
                  <a:gd name="connsiteY913" fmla="*/ 2353299 h 3229983"/>
                  <a:gd name="connsiteX914" fmla="*/ 1051125 w 4899098"/>
                  <a:gd name="connsiteY914" fmla="*/ 2354563 h 3229983"/>
                  <a:gd name="connsiteX915" fmla="*/ 1051125 w 4899098"/>
                  <a:gd name="connsiteY915" fmla="*/ 2355826 h 3229983"/>
                  <a:gd name="connsiteX916" fmla="*/ 1051125 w 4899098"/>
                  <a:gd name="connsiteY916" fmla="*/ 2357090 h 3229983"/>
                  <a:gd name="connsiteX917" fmla="*/ 1051125 w 4899098"/>
                  <a:gd name="connsiteY917" fmla="*/ 2358354 h 3229983"/>
                  <a:gd name="connsiteX918" fmla="*/ 1051125 w 4899098"/>
                  <a:gd name="connsiteY918" fmla="*/ 2359618 h 3229983"/>
                  <a:gd name="connsiteX919" fmla="*/ 1051125 w 4899098"/>
                  <a:gd name="connsiteY919" fmla="*/ 2360882 h 3229983"/>
                  <a:gd name="connsiteX920" fmla="*/ 1051125 w 4899098"/>
                  <a:gd name="connsiteY920" fmla="*/ 2362146 h 3229983"/>
                  <a:gd name="connsiteX921" fmla="*/ 1051125 w 4899098"/>
                  <a:gd name="connsiteY921" fmla="*/ 2363409 h 3229983"/>
                  <a:gd name="connsiteX922" fmla="*/ 1051125 w 4899098"/>
                  <a:gd name="connsiteY922" fmla="*/ 2364673 h 3229983"/>
                  <a:gd name="connsiteX923" fmla="*/ 1051125 w 4899098"/>
                  <a:gd name="connsiteY923" fmla="*/ 2365937 h 3229983"/>
                  <a:gd name="connsiteX924" fmla="*/ 1051125 w 4899098"/>
                  <a:gd name="connsiteY924" fmla="*/ 2367201 h 3229983"/>
                  <a:gd name="connsiteX925" fmla="*/ 1051125 w 4899098"/>
                  <a:gd name="connsiteY925" fmla="*/ 2368465 h 3229983"/>
                  <a:gd name="connsiteX926" fmla="*/ 1051125 w 4899098"/>
                  <a:gd name="connsiteY926" fmla="*/ 2369729 h 3229983"/>
                  <a:gd name="connsiteX927" fmla="*/ 1051125 w 4899098"/>
                  <a:gd name="connsiteY927" fmla="*/ 2370993 h 3229983"/>
                  <a:gd name="connsiteX928" fmla="*/ 1051125 w 4899098"/>
                  <a:gd name="connsiteY928" fmla="*/ 2372256 h 3229983"/>
                  <a:gd name="connsiteX929" fmla="*/ 1051125 w 4899098"/>
                  <a:gd name="connsiteY929" fmla="*/ 2373520 h 3229983"/>
                  <a:gd name="connsiteX930" fmla="*/ 1051125 w 4899098"/>
                  <a:gd name="connsiteY930" fmla="*/ 2374784 h 3229983"/>
                  <a:gd name="connsiteX931" fmla="*/ 1051125 w 4899098"/>
                  <a:gd name="connsiteY931" fmla="*/ 2376048 h 3229983"/>
                  <a:gd name="connsiteX932" fmla="*/ 1051125 w 4899098"/>
                  <a:gd name="connsiteY932" fmla="*/ 2377312 h 3229983"/>
                  <a:gd name="connsiteX933" fmla="*/ 1051125 w 4899098"/>
                  <a:gd name="connsiteY933" fmla="*/ 2378576 h 3229983"/>
                  <a:gd name="connsiteX934" fmla="*/ 1051125 w 4899098"/>
                  <a:gd name="connsiteY934" fmla="*/ 2379839 h 3229983"/>
                  <a:gd name="connsiteX935" fmla="*/ 1051125 w 4899098"/>
                  <a:gd name="connsiteY935" fmla="*/ 2381103 h 3229983"/>
                  <a:gd name="connsiteX936" fmla="*/ 1051125 w 4899098"/>
                  <a:gd name="connsiteY936" fmla="*/ 2382367 h 3229983"/>
                  <a:gd name="connsiteX937" fmla="*/ 1051125 w 4899098"/>
                  <a:gd name="connsiteY937" fmla="*/ 2383631 h 3229983"/>
                  <a:gd name="connsiteX938" fmla="*/ 1051125 w 4899098"/>
                  <a:gd name="connsiteY938" fmla="*/ 2384895 h 3229983"/>
                  <a:gd name="connsiteX939" fmla="*/ 1051125 w 4899098"/>
                  <a:gd name="connsiteY939" fmla="*/ 2386159 h 3229983"/>
                  <a:gd name="connsiteX940" fmla="*/ 1051125 w 4899098"/>
                  <a:gd name="connsiteY940" fmla="*/ 2387422 h 3229983"/>
                  <a:gd name="connsiteX941" fmla="*/ 1051125 w 4899098"/>
                  <a:gd name="connsiteY941" fmla="*/ 2388686 h 3229983"/>
                  <a:gd name="connsiteX942" fmla="*/ 1051125 w 4899098"/>
                  <a:gd name="connsiteY942" fmla="*/ 2389950 h 3229983"/>
                  <a:gd name="connsiteX943" fmla="*/ 1051125 w 4899098"/>
                  <a:gd name="connsiteY943" fmla="*/ 2391214 h 3229983"/>
                  <a:gd name="connsiteX944" fmla="*/ 1051125 w 4899098"/>
                  <a:gd name="connsiteY944" fmla="*/ 2392478 h 3229983"/>
                  <a:gd name="connsiteX945" fmla="*/ 1051125 w 4899098"/>
                  <a:gd name="connsiteY945" fmla="*/ 2393742 h 3229983"/>
                  <a:gd name="connsiteX946" fmla="*/ 1051125 w 4899098"/>
                  <a:gd name="connsiteY946" fmla="*/ 2395005 h 3229983"/>
                  <a:gd name="connsiteX947" fmla="*/ 1051125 w 4899098"/>
                  <a:gd name="connsiteY947" fmla="*/ 2396269 h 3229983"/>
                  <a:gd name="connsiteX948" fmla="*/ 1051125 w 4899098"/>
                  <a:gd name="connsiteY948" fmla="*/ 2397533 h 3229983"/>
                  <a:gd name="connsiteX949" fmla="*/ 1051125 w 4899098"/>
                  <a:gd name="connsiteY949" fmla="*/ 2398797 h 3229983"/>
                  <a:gd name="connsiteX950" fmla="*/ 1051125 w 4899098"/>
                  <a:gd name="connsiteY950" fmla="*/ 2400061 h 3229983"/>
                  <a:gd name="connsiteX951" fmla="*/ 1051125 w 4899098"/>
                  <a:gd name="connsiteY951" fmla="*/ 2401325 h 3229983"/>
                  <a:gd name="connsiteX952" fmla="*/ 1051125 w 4899098"/>
                  <a:gd name="connsiteY952" fmla="*/ 2402589 h 3229983"/>
                  <a:gd name="connsiteX953" fmla="*/ 1051125 w 4899098"/>
                  <a:gd name="connsiteY953" fmla="*/ 2403852 h 3229983"/>
                  <a:gd name="connsiteX954" fmla="*/ 1051125 w 4899098"/>
                  <a:gd name="connsiteY954" fmla="*/ 2405116 h 3229983"/>
                  <a:gd name="connsiteX955" fmla="*/ 1051125 w 4899098"/>
                  <a:gd name="connsiteY955" fmla="*/ 2406380 h 3229983"/>
                  <a:gd name="connsiteX956" fmla="*/ 1051125 w 4899098"/>
                  <a:gd name="connsiteY956" fmla="*/ 2407644 h 3229983"/>
                  <a:gd name="connsiteX957" fmla="*/ 1051125 w 4899098"/>
                  <a:gd name="connsiteY957" fmla="*/ 2408908 h 3229983"/>
                  <a:gd name="connsiteX958" fmla="*/ 1051125 w 4899098"/>
                  <a:gd name="connsiteY958" fmla="*/ 2410172 h 3229983"/>
                  <a:gd name="connsiteX959" fmla="*/ 1051125 w 4899098"/>
                  <a:gd name="connsiteY959" fmla="*/ 2411435 h 3229983"/>
                  <a:gd name="connsiteX960" fmla="*/ 1051125 w 4899098"/>
                  <a:gd name="connsiteY960" fmla="*/ 2412699 h 3229983"/>
                  <a:gd name="connsiteX961" fmla="*/ 1051125 w 4899098"/>
                  <a:gd name="connsiteY961" fmla="*/ 2413963 h 3229983"/>
                  <a:gd name="connsiteX962" fmla="*/ 1051125 w 4899098"/>
                  <a:gd name="connsiteY962" fmla="*/ 2415227 h 3229983"/>
                  <a:gd name="connsiteX963" fmla="*/ 1051125 w 4899098"/>
                  <a:gd name="connsiteY963" fmla="*/ 2416491 h 3229983"/>
                  <a:gd name="connsiteX964" fmla="*/ 1051125 w 4899098"/>
                  <a:gd name="connsiteY964" fmla="*/ 2417755 h 3229983"/>
                  <a:gd name="connsiteX965" fmla="*/ 1051125 w 4899098"/>
                  <a:gd name="connsiteY965" fmla="*/ 2419018 h 3229983"/>
                  <a:gd name="connsiteX966" fmla="*/ 1051125 w 4899098"/>
                  <a:gd name="connsiteY966" fmla="*/ 2420282 h 3229983"/>
                  <a:gd name="connsiteX967" fmla="*/ 1051125 w 4899098"/>
                  <a:gd name="connsiteY967" fmla="*/ 2421546 h 3229983"/>
                  <a:gd name="connsiteX968" fmla="*/ 1051125 w 4899098"/>
                  <a:gd name="connsiteY968" fmla="*/ 2422810 h 3229983"/>
                  <a:gd name="connsiteX969" fmla="*/ 1051125 w 4899098"/>
                  <a:gd name="connsiteY969" fmla="*/ 2424074 h 3229983"/>
                  <a:gd name="connsiteX970" fmla="*/ 1051125 w 4899098"/>
                  <a:gd name="connsiteY970" fmla="*/ 2425338 h 3229983"/>
                  <a:gd name="connsiteX971" fmla="*/ 1051125 w 4899098"/>
                  <a:gd name="connsiteY971" fmla="*/ 2426602 h 3229983"/>
                  <a:gd name="connsiteX972" fmla="*/ 1051125 w 4899098"/>
                  <a:gd name="connsiteY972" fmla="*/ 2427865 h 3229983"/>
                  <a:gd name="connsiteX973" fmla="*/ 1051125 w 4899098"/>
                  <a:gd name="connsiteY973" fmla="*/ 2429129 h 3229983"/>
                  <a:gd name="connsiteX974" fmla="*/ 1051125 w 4899098"/>
                  <a:gd name="connsiteY974" fmla="*/ 2430393 h 3229983"/>
                  <a:gd name="connsiteX975" fmla="*/ 1051125 w 4899098"/>
                  <a:gd name="connsiteY975" fmla="*/ 2431657 h 3229983"/>
                  <a:gd name="connsiteX976" fmla="*/ 1051125 w 4899098"/>
                  <a:gd name="connsiteY976" fmla="*/ 2432921 h 3229983"/>
                  <a:gd name="connsiteX977" fmla="*/ 1051125 w 4899098"/>
                  <a:gd name="connsiteY977" fmla="*/ 2434185 h 3229983"/>
                  <a:gd name="connsiteX978" fmla="*/ 1051125 w 4899098"/>
                  <a:gd name="connsiteY978" fmla="*/ 2435449 h 3229983"/>
                  <a:gd name="connsiteX979" fmla="*/ 1051125 w 4899098"/>
                  <a:gd name="connsiteY979" fmla="*/ 2436712 h 3229983"/>
                  <a:gd name="connsiteX980" fmla="*/ 1051125 w 4899098"/>
                  <a:gd name="connsiteY980" fmla="*/ 2437976 h 3229983"/>
                  <a:gd name="connsiteX981" fmla="*/ 1051125 w 4899098"/>
                  <a:gd name="connsiteY981" fmla="*/ 2439240 h 3229983"/>
                  <a:gd name="connsiteX982" fmla="*/ 1051125 w 4899098"/>
                  <a:gd name="connsiteY982" fmla="*/ 2440504 h 3229983"/>
                  <a:gd name="connsiteX983" fmla="*/ 1051125 w 4899098"/>
                  <a:gd name="connsiteY983" fmla="*/ 2441768 h 3229983"/>
                  <a:gd name="connsiteX984" fmla="*/ 1051125 w 4899098"/>
                  <a:gd name="connsiteY984" fmla="*/ 2443031 h 3229983"/>
                  <a:gd name="connsiteX985" fmla="*/ 1051125 w 4899098"/>
                  <a:gd name="connsiteY985" fmla="*/ 2444295 h 3229983"/>
                  <a:gd name="connsiteX986" fmla="*/ 1051125 w 4899098"/>
                  <a:gd name="connsiteY986" fmla="*/ 2445559 h 3229983"/>
                  <a:gd name="connsiteX987" fmla="*/ 1051125 w 4899098"/>
                  <a:gd name="connsiteY987" fmla="*/ 2446823 h 3229983"/>
                  <a:gd name="connsiteX988" fmla="*/ 1051125 w 4899098"/>
                  <a:gd name="connsiteY988" fmla="*/ 2448087 h 3229983"/>
                  <a:gd name="connsiteX989" fmla="*/ 1051125 w 4899098"/>
                  <a:gd name="connsiteY989" fmla="*/ 2449351 h 3229983"/>
                  <a:gd name="connsiteX990" fmla="*/ 1051125 w 4899098"/>
                  <a:gd name="connsiteY990" fmla="*/ 2450614 h 3229983"/>
                  <a:gd name="connsiteX991" fmla="*/ 1051125 w 4899098"/>
                  <a:gd name="connsiteY991" fmla="*/ 2451878 h 3229983"/>
                  <a:gd name="connsiteX992" fmla="*/ 1051125 w 4899098"/>
                  <a:gd name="connsiteY992" fmla="*/ 2453142 h 3229983"/>
                  <a:gd name="connsiteX993" fmla="*/ 1051125 w 4899098"/>
                  <a:gd name="connsiteY993" fmla="*/ 2454406 h 3229983"/>
                  <a:gd name="connsiteX994" fmla="*/ 1051125 w 4899098"/>
                  <a:gd name="connsiteY994" fmla="*/ 2455670 h 3229983"/>
                  <a:gd name="connsiteX995" fmla="*/ 1051125 w 4899098"/>
                  <a:gd name="connsiteY995" fmla="*/ 2456934 h 3229983"/>
                  <a:gd name="connsiteX996" fmla="*/ 1051125 w 4899098"/>
                  <a:gd name="connsiteY996" fmla="*/ 2458198 h 3229983"/>
                  <a:gd name="connsiteX997" fmla="*/ 1051125 w 4899098"/>
                  <a:gd name="connsiteY997" fmla="*/ 2459461 h 3229983"/>
                  <a:gd name="connsiteX998" fmla="*/ 1051125 w 4899098"/>
                  <a:gd name="connsiteY998" fmla="*/ 2460725 h 3229983"/>
                  <a:gd name="connsiteX999" fmla="*/ 1051125 w 4899098"/>
                  <a:gd name="connsiteY999" fmla="*/ 2461989 h 3229983"/>
                  <a:gd name="connsiteX1000" fmla="*/ 1051125 w 4899098"/>
                  <a:gd name="connsiteY1000" fmla="*/ 2463253 h 3229983"/>
                  <a:gd name="connsiteX1001" fmla="*/ 1051125 w 4899098"/>
                  <a:gd name="connsiteY1001" fmla="*/ 2464517 h 3229983"/>
                  <a:gd name="connsiteX1002" fmla="*/ 1051125 w 4899098"/>
                  <a:gd name="connsiteY1002" fmla="*/ 2465781 h 3229983"/>
                  <a:gd name="connsiteX1003" fmla="*/ 1051125 w 4899098"/>
                  <a:gd name="connsiteY1003" fmla="*/ 2467045 h 3229983"/>
                  <a:gd name="connsiteX1004" fmla="*/ 1051125 w 4899098"/>
                  <a:gd name="connsiteY1004" fmla="*/ 2468308 h 3229983"/>
                  <a:gd name="connsiteX1005" fmla="*/ 1051125 w 4899098"/>
                  <a:gd name="connsiteY1005" fmla="*/ 2469572 h 3229983"/>
                  <a:gd name="connsiteX1006" fmla="*/ 1051125 w 4899098"/>
                  <a:gd name="connsiteY1006" fmla="*/ 2470836 h 3229983"/>
                  <a:gd name="connsiteX1007" fmla="*/ 1051125 w 4899098"/>
                  <a:gd name="connsiteY1007" fmla="*/ 2472100 h 3229983"/>
                  <a:gd name="connsiteX1008" fmla="*/ 1051125 w 4899098"/>
                  <a:gd name="connsiteY1008" fmla="*/ 2473364 h 3229983"/>
                  <a:gd name="connsiteX1009" fmla="*/ 1051125 w 4899098"/>
                  <a:gd name="connsiteY1009" fmla="*/ 2474628 h 3229983"/>
                  <a:gd name="connsiteX1010" fmla="*/ 1051125 w 4899098"/>
                  <a:gd name="connsiteY1010" fmla="*/ 2475891 h 3229983"/>
                  <a:gd name="connsiteX1011" fmla="*/ 1051125 w 4899098"/>
                  <a:gd name="connsiteY1011" fmla="*/ 2477155 h 3229983"/>
                  <a:gd name="connsiteX1012" fmla="*/ 1051125 w 4899098"/>
                  <a:gd name="connsiteY1012" fmla="*/ 2478419 h 3229983"/>
                  <a:gd name="connsiteX1013" fmla="*/ 1051125 w 4899098"/>
                  <a:gd name="connsiteY1013" fmla="*/ 2479683 h 3229983"/>
                  <a:gd name="connsiteX1014" fmla="*/ 1051125 w 4899098"/>
                  <a:gd name="connsiteY1014" fmla="*/ 2480947 h 3229983"/>
                  <a:gd name="connsiteX1015" fmla="*/ 1051125 w 4899098"/>
                  <a:gd name="connsiteY1015" fmla="*/ 2482211 h 3229983"/>
                  <a:gd name="connsiteX1016" fmla="*/ 1051125 w 4899098"/>
                  <a:gd name="connsiteY1016" fmla="*/ 2483474 h 3229983"/>
                  <a:gd name="connsiteX1017" fmla="*/ 1051125 w 4899098"/>
                  <a:gd name="connsiteY1017" fmla="*/ 2484738 h 3229983"/>
                  <a:gd name="connsiteX1018" fmla="*/ 1051125 w 4899098"/>
                  <a:gd name="connsiteY1018" fmla="*/ 2486002 h 3229983"/>
                  <a:gd name="connsiteX1019" fmla="*/ 1051125 w 4899098"/>
                  <a:gd name="connsiteY1019" fmla="*/ 2487266 h 3229983"/>
                  <a:gd name="connsiteX1020" fmla="*/ 1051125 w 4899098"/>
                  <a:gd name="connsiteY1020" fmla="*/ 2488530 h 3229983"/>
                  <a:gd name="connsiteX1021" fmla="*/ 1051125 w 4899098"/>
                  <a:gd name="connsiteY1021" fmla="*/ 2489794 h 3229983"/>
                  <a:gd name="connsiteX1022" fmla="*/ 1051125 w 4899098"/>
                  <a:gd name="connsiteY1022" fmla="*/ 2491057 h 3229983"/>
                  <a:gd name="connsiteX1023" fmla="*/ 1051125 w 4899098"/>
                  <a:gd name="connsiteY1023" fmla="*/ 2492321 h 3229983"/>
                  <a:gd name="connsiteX1024" fmla="*/ 1051125 w 4899098"/>
                  <a:gd name="connsiteY1024" fmla="*/ 2493585 h 3229983"/>
                  <a:gd name="connsiteX1025" fmla="*/ 1051125 w 4899098"/>
                  <a:gd name="connsiteY1025" fmla="*/ 2494849 h 3229983"/>
                  <a:gd name="connsiteX1026" fmla="*/ 1051125 w 4899098"/>
                  <a:gd name="connsiteY1026" fmla="*/ 2496113 h 3229983"/>
                  <a:gd name="connsiteX1027" fmla="*/ 1051125 w 4899098"/>
                  <a:gd name="connsiteY1027" fmla="*/ 2497377 h 3229983"/>
                  <a:gd name="connsiteX1028" fmla="*/ 1055548 w 4899098"/>
                  <a:gd name="connsiteY1028" fmla="*/ 2502432 h 3229983"/>
                  <a:gd name="connsiteX1029" fmla="*/ 1062710 w 4899098"/>
                  <a:gd name="connsiteY1029" fmla="*/ 2506013 h 3229983"/>
                  <a:gd name="connsiteX1030" fmla="*/ 1149283 w 4899098"/>
                  <a:gd name="connsiteY1030" fmla="*/ 2546456 h 3229983"/>
                  <a:gd name="connsiteX1031" fmla="*/ 1284935 w 4899098"/>
                  <a:gd name="connsiteY1031" fmla="*/ 2610280 h 3229983"/>
                  <a:gd name="connsiteX1032" fmla="*/ 1404579 w 4899098"/>
                  <a:gd name="connsiteY1032" fmla="*/ 2667574 h 3229983"/>
                  <a:gd name="connsiteX1033" fmla="*/ 1432173 w 4899098"/>
                  <a:gd name="connsiteY1033" fmla="*/ 2666099 h 3229983"/>
                  <a:gd name="connsiteX1034" fmla="*/ 1558767 w 4899098"/>
                  <a:gd name="connsiteY1034" fmla="*/ 2576577 h 3229983"/>
                  <a:gd name="connsiteX1035" fmla="*/ 1621538 w 4899098"/>
                  <a:gd name="connsiteY1035" fmla="*/ 2532343 h 3229983"/>
                  <a:gd name="connsiteX1036" fmla="*/ 1691049 w 4899098"/>
                  <a:gd name="connsiteY1036" fmla="*/ 2483896 h 3229983"/>
                  <a:gd name="connsiteX1037" fmla="*/ 1710850 w 4899098"/>
                  <a:gd name="connsiteY1037" fmla="*/ 2482632 h 3229983"/>
                  <a:gd name="connsiteX1038" fmla="*/ 1744341 w 4899098"/>
                  <a:gd name="connsiteY1038" fmla="*/ 2498430 h 3229983"/>
                  <a:gd name="connsiteX1039" fmla="*/ 1862932 w 4899098"/>
                  <a:gd name="connsiteY1039" fmla="*/ 2554881 h 3229983"/>
                  <a:gd name="connsiteX1040" fmla="*/ 1913275 w 4899098"/>
                  <a:gd name="connsiteY1040" fmla="*/ 2578684 h 3229983"/>
                  <a:gd name="connsiteX1041" fmla="*/ 1939183 w 4899098"/>
                  <a:gd name="connsiteY1041" fmla="*/ 2590901 h 3229983"/>
                  <a:gd name="connsiteX1042" fmla="*/ 1776148 w 4899098"/>
                  <a:gd name="connsiteY1042" fmla="*/ 2679370 h 3229983"/>
                  <a:gd name="connsiteX1043" fmla="*/ 1639443 w 4899098"/>
                  <a:gd name="connsiteY1043" fmla="*/ 2725289 h 3229983"/>
                  <a:gd name="connsiteX1044" fmla="*/ 1509056 w 4899098"/>
                  <a:gd name="connsiteY1044" fmla="*/ 2753304 h 3229983"/>
                  <a:gd name="connsiteX1045" fmla="*/ 1438281 w 4899098"/>
                  <a:gd name="connsiteY1045" fmla="*/ 2762151 h 3229983"/>
                  <a:gd name="connsiteX1046" fmla="*/ 1402683 w 4899098"/>
                  <a:gd name="connsiteY1046" fmla="*/ 2764890 h 3229983"/>
                  <a:gd name="connsiteX1047" fmla="*/ 1338017 w 4899098"/>
                  <a:gd name="connsiteY1047" fmla="*/ 2769524 h 3229983"/>
                  <a:gd name="connsiteX1048" fmla="*/ 1194781 w 4899098"/>
                  <a:gd name="connsiteY1048" fmla="*/ 2766785 h 3229983"/>
                  <a:gd name="connsiteX1049" fmla="*/ 1157919 w 4899098"/>
                  <a:gd name="connsiteY1049" fmla="*/ 2763836 h 3229983"/>
                  <a:gd name="connsiteX1050" fmla="*/ 1084617 w 4899098"/>
                  <a:gd name="connsiteY1050" fmla="*/ 2754147 h 3229983"/>
                  <a:gd name="connsiteX1051" fmla="*/ 999097 w 4899098"/>
                  <a:gd name="connsiteY1051" fmla="*/ 2737928 h 3229983"/>
                  <a:gd name="connsiteX1052" fmla="*/ 904941 w 4899098"/>
                  <a:gd name="connsiteY1052" fmla="*/ 2711598 h 3229983"/>
                  <a:gd name="connsiteX1053" fmla="*/ 807204 w 4899098"/>
                  <a:gd name="connsiteY1053" fmla="*/ 2674314 h 3229983"/>
                  <a:gd name="connsiteX1054" fmla="*/ 716628 w 4899098"/>
                  <a:gd name="connsiteY1054" fmla="*/ 2627131 h 3229983"/>
                  <a:gd name="connsiteX1055" fmla="*/ 628581 w 4899098"/>
                  <a:gd name="connsiteY1055" fmla="*/ 2561833 h 3229983"/>
                  <a:gd name="connsiteX1056" fmla="*/ 571919 w 4899098"/>
                  <a:gd name="connsiteY1056" fmla="*/ 2500536 h 3229983"/>
                  <a:gd name="connsiteX1057" fmla="*/ 535478 w 4899098"/>
                  <a:gd name="connsiteY1057" fmla="*/ 2442189 h 3229983"/>
                  <a:gd name="connsiteX1058" fmla="*/ 518205 w 4899098"/>
                  <a:gd name="connsiteY1058" fmla="*/ 2396691 h 3229983"/>
                  <a:gd name="connsiteX1059" fmla="*/ 560755 w 4899098"/>
                  <a:gd name="connsiteY1059" fmla="*/ 2309275 h 3229983"/>
                  <a:gd name="connsiteX1060" fmla="*/ 636796 w 4899098"/>
                  <a:gd name="connsiteY1060" fmla="*/ 2223123 h 3229983"/>
                  <a:gd name="connsiteX1061" fmla="*/ 718313 w 4899098"/>
                  <a:gd name="connsiteY1061" fmla="*/ 2159931 h 3229983"/>
                  <a:gd name="connsiteX1062" fmla="*/ 817946 w 4899098"/>
                  <a:gd name="connsiteY1062" fmla="*/ 2099267 h 3229983"/>
                  <a:gd name="connsiteX1063" fmla="*/ 976137 w 4899098"/>
                  <a:gd name="connsiteY1063" fmla="*/ 2024279 h 3229983"/>
                  <a:gd name="connsiteX1064" fmla="*/ 1139594 w 4899098"/>
                  <a:gd name="connsiteY1064" fmla="*/ 1966142 h 3229983"/>
                  <a:gd name="connsiteX1065" fmla="*/ 1279669 w 4899098"/>
                  <a:gd name="connsiteY1065" fmla="*/ 1926542 h 3229983"/>
                  <a:gd name="connsiteX1066" fmla="*/ 1404368 w 4899098"/>
                  <a:gd name="connsiteY1066" fmla="*/ 1897263 h 3229983"/>
                  <a:gd name="connsiteX1067" fmla="*/ 1489467 w 4899098"/>
                  <a:gd name="connsiteY1067" fmla="*/ 1878937 h 3229983"/>
                  <a:gd name="connsiteX1068" fmla="*/ 1627015 w 4899098"/>
                  <a:gd name="connsiteY1068" fmla="*/ 1853871 h 3229983"/>
                  <a:gd name="connsiteX1069" fmla="*/ 1742656 w 4899098"/>
                  <a:gd name="connsiteY1069" fmla="*/ 1834281 h 3229983"/>
                  <a:gd name="connsiteX1070" fmla="*/ 1843132 w 4899098"/>
                  <a:gd name="connsiteY1070" fmla="*/ 1819537 h 3229983"/>
                  <a:gd name="connsiteX1071" fmla="*/ 1900215 w 4899098"/>
                  <a:gd name="connsiteY1071" fmla="*/ 1811743 h 3229983"/>
                  <a:gd name="connsiteX1072" fmla="*/ 1900215 w 4899098"/>
                  <a:gd name="connsiteY1072" fmla="*/ 1812585 h 3229983"/>
                  <a:gd name="connsiteX1073" fmla="*/ 1900215 w 4899098"/>
                  <a:gd name="connsiteY1073" fmla="*/ 1813007 h 3229983"/>
                  <a:gd name="connsiteX1074" fmla="*/ 1900215 w 4899098"/>
                  <a:gd name="connsiteY1074" fmla="*/ 1813849 h 3229983"/>
                  <a:gd name="connsiteX1075" fmla="*/ 1900215 w 4899098"/>
                  <a:gd name="connsiteY1075" fmla="*/ 1814271 h 3229983"/>
                  <a:gd name="connsiteX1076" fmla="*/ 1900215 w 4899098"/>
                  <a:gd name="connsiteY1076" fmla="*/ 1815113 h 3229983"/>
                  <a:gd name="connsiteX1077" fmla="*/ 1900215 w 4899098"/>
                  <a:gd name="connsiteY1077" fmla="*/ 1815535 h 3229983"/>
                  <a:gd name="connsiteX1078" fmla="*/ 1900215 w 4899098"/>
                  <a:gd name="connsiteY1078" fmla="*/ 1816377 h 3229983"/>
                  <a:gd name="connsiteX1079" fmla="*/ 1900215 w 4899098"/>
                  <a:gd name="connsiteY1079" fmla="*/ 1816798 h 3229983"/>
                  <a:gd name="connsiteX1080" fmla="*/ 1900215 w 4899098"/>
                  <a:gd name="connsiteY1080" fmla="*/ 1817641 h 3229983"/>
                  <a:gd name="connsiteX1081" fmla="*/ 1900215 w 4899098"/>
                  <a:gd name="connsiteY1081" fmla="*/ 1818062 h 3229983"/>
                  <a:gd name="connsiteX1082" fmla="*/ 1900215 w 4899098"/>
                  <a:gd name="connsiteY1082" fmla="*/ 1818905 h 3229983"/>
                  <a:gd name="connsiteX1083" fmla="*/ 1900215 w 4899098"/>
                  <a:gd name="connsiteY1083" fmla="*/ 1819326 h 3229983"/>
                  <a:gd name="connsiteX1084" fmla="*/ 1900215 w 4899098"/>
                  <a:gd name="connsiteY1084" fmla="*/ 1820168 h 3229983"/>
                  <a:gd name="connsiteX1085" fmla="*/ 1900215 w 4899098"/>
                  <a:gd name="connsiteY1085" fmla="*/ 1820590 h 3229983"/>
                  <a:gd name="connsiteX1086" fmla="*/ 1900215 w 4899098"/>
                  <a:gd name="connsiteY1086" fmla="*/ 1821432 h 3229983"/>
                  <a:gd name="connsiteX1087" fmla="*/ 1900215 w 4899098"/>
                  <a:gd name="connsiteY1087" fmla="*/ 1821854 h 3229983"/>
                  <a:gd name="connsiteX1088" fmla="*/ 1900215 w 4899098"/>
                  <a:gd name="connsiteY1088" fmla="*/ 1822696 h 3229983"/>
                  <a:gd name="connsiteX1089" fmla="*/ 1900215 w 4899098"/>
                  <a:gd name="connsiteY1089" fmla="*/ 1823117 h 3229983"/>
                  <a:gd name="connsiteX1090" fmla="*/ 1900215 w 4899098"/>
                  <a:gd name="connsiteY1090" fmla="*/ 1823960 h 3229983"/>
                  <a:gd name="connsiteX1091" fmla="*/ 1900215 w 4899098"/>
                  <a:gd name="connsiteY1091" fmla="*/ 1824381 h 3229983"/>
                  <a:gd name="connsiteX1092" fmla="*/ 1900215 w 4899098"/>
                  <a:gd name="connsiteY1092" fmla="*/ 1825224 h 3229983"/>
                  <a:gd name="connsiteX1093" fmla="*/ 1900215 w 4899098"/>
                  <a:gd name="connsiteY1093" fmla="*/ 1825645 h 3229983"/>
                  <a:gd name="connsiteX1094" fmla="*/ 1900215 w 4899098"/>
                  <a:gd name="connsiteY1094" fmla="*/ 1826488 h 3229983"/>
                  <a:gd name="connsiteX1095" fmla="*/ 1900215 w 4899098"/>
                  <a:gd name="connsiteY1095" fmla="*/ 1826909 h 3229983"/>
                  <a:gd name="connsiteX1096" fmla="*/ 1900215 w 4899098"/>
                  <a:gd name="connsiteY1096" fmla="*/ 1827752 h 3229983"/>
                  <a:gd name="connsiteX1097" fmla="*/ 1900215 w 4899098"/>
                  <a:gd name="connsiteY1097" fmla="*/ 1828173 h 3229983"/>
                  <a:gd name="connsiteX1098" fmla="*/ 1900215 w 4899098"/>
                  <a:gd name="connsiteY1098" fmla="*/ 1829015 h 3229983"/>
                  <a:gd name="connsiteX1099" fmla="*/ 1900215 w 4899098"/>
                  <a:gd name="connsiteY1099" fmla="*/ 1829437 h 3229983"/>
                  <a:gd name="connsiteX1100" fmla="*/ 1900215 w 4899098"/>
                  <a:gd name="connsiteY1100" fmla="*/ 1830279 h 3229983"/>
                  <a:gd name="connsiteX1101" fmla="*/ 1900215 w 4899098"/>
                  <a:gd name="connsiteY1101" fmla="*/ 1830700 h 3229983"/>
                  <a:gd name="connsiteX1102" fmla="*/ 1900215 w 4899098"/>
                  <a:gd name="connsiteY1102" fmla="*/ 1831543 h 3229983"/>
                  <a:gd name="connsiteX1103" fmla="*/ 1900215 w 4899098"/>
                  <a:gd name="connsiteY1103" fmla="*/ 1831964 h 3229983"/>
                  <a:gd name="connsiteX1104" fmla="*/ 1900215 w 4899098"/>
                  <a:gd name="connsiteY1104" fmla="*/ 1832807 h 3229983"/>
                  <a:gd name="connsiteX1105" fmla="*/ 1900215 w 4899098"/>
                  <a:gd name="connsiteY1105" fmla="*/ 1833228 h 3229983"/>
                  <a:gd name="connsiteX1106" fmla="*/ 1900215 w 4899098"/>
                  <a:gd name="connsiteY1106" fmla="*/ 1834071 h 3229983"/>
                  <a:gd name="connsiteX1107" fmla="*/ 1900215 w 4899098"/>
                  <a:gd name="connsiteY1107" fmla="*/ 1834492 h 3229983"/>
                  <a:gd name="connsiteX1108" fmla="*/ 1900215 w 4899098"/>
                  <a:gd name="connsiteY1108" fmla="*/ 1835335 h 3229983"/>
                  <a:gd name="connsiteX1109" fmla="*/ 1900215 w 4899098"/>
                  <a:gd name="connsiteY1109" fmla="*/ 1835756 h 3229983"/>
                  <a:gd name="connsiteX1110" fmla="*/ 1900215 w 4899098"/>
                  <a:gd name="connsiteY1110" fmla="*/ 1836599 h 3229983"/>
                  <a:gd name="connsiteX1111" fmla="*/ 1900215 w 4899098"/>
                  <a:gd name="connsiteY1111" fmla="*/ 1837020 h 3229983"/>
                  <a:gd name="connsiteX1112" fmla="*/ 1900215 w 4899098"/>
                  <a:gd name="connsiteY1112" fmla="*/ 1837862 h 3229983"/>
                  <a:gd name="connsiteX1113" fmla="*/ 1900215 w 4899098"/>
                  <a:gd name="connsiteY1113" fmla="*/ 1838284 h 3229983"/>
                  <a:gd name="connsiteX1114" fmla="*/ 1900215 w 4899098"/>
                  <a:gd name="connsiteY1114" fmla="*/ 1839126 h 3229983"/>
                  <a:gd name="connsiteX1115" fmla="*/ 1900215 w 4899098"/>
                  <a:gd name="connsiteY1115" fmla="*/ 1839547 h 3229983"/>
                  <a:gd name="connsiteX1116" fmla="*/ 1900215 w 4899098"/>
                  <a:gd name="connsiteY1116" fmla="*/ 1840390 h 3229983"/>
                  <a:gd name="connsiteX1117" fmla="*/ 1900215 w 4899098"/>
                  <a:gd name="connsiteY1117" fmla="*/ 1840811 h 3229983"/>
                  <a:gd name="connsiteX1118" fmla="*/ 1900215 w 4899098"/>
                  <a:gd name="connsiteY1118" fmla="*/ 1841654 h 3229983"/>
                  <a:gd name="connsiteX1119" fmla="*/ 1900215 w 4899098"/>
                  <a:gd name="connsiteY1119" fmla="*/ 1842075 h 3229983"/>
                  <a:gd name="connsiteX1120" fmla="*/ 1900215 w 4899098"/>
                  <a:gd name="connsiteY1120" fmla="*/ 1842918 h 3229983"/>
                  <a:gd name="connsiteX1121" fmla="*/ 1900215 w 4899098"/>
                  <a:gd name="connsiteY1121" fmla="*/ 1843339 h 3229983"/>
                  <a:gd name="connsiteX1122" fmla="*/ 1900215 w 4899098"/>
                  <a:gd name="connsiteY1122" fmla="*/ 1844181 h 3229983"/>
                  <a:gd name="connsiteX1123" fmla="*/ 1900215 w 4899098"/>
                  <a:gd name="connsiteY1123" fmla="*/ 1844603 h 3229983"/>
                  <a:gd name="connsiteX1124" fmla="*/ 1900215 w 4899098"/>
                  <a:gd name="connsiteY1124" fmla="*/ 1845445 h 3229983"/>
                  <a:gd name="connsiteX1125" fmla="*/ 1900215 w 4899098"/>
                  <a:gd name="connsiteY1125" fmla="*/ 1845867 h 3229983"/>
                  <a:gd name="connsiteX1126" fmla="*/ 1900215 w 4899098"/>
                  <a:gd name="connsiteY1126" fmla="*/ 1846709 h 3229983"/>
                  <a:gd name="connsiteX1127" fmla="*/ 1900215 w 4899098"/>
                  <a:gd name="connsiteY1127" fmla="*/ 1847131 h 3229983"/>
                  <a:gd name="connsiteX1128" fmla="*/ 1900215 w 4899098"/>
                  <a:gd name="connsiteY1128" fmla="*/ 1847973 h 3229983"/>
                  <a:gd name="connsiteX1129" fmla="*/ 1900215 w 4899098"/>
                  <a:gd name="connsiteY1129" fmla="*/ 1848394 h 3229983"/>
                  <a:gd name="connsiteX1130" fmla="*/ 1900215 w 4899098"/>
                  <a:gd name="connsiteY1130" fmla="*/ 1849237 h 3229983"/>
                  <a:gd name="connsiteX1131" fmla="*/ 1900215 w 4899098"/>
                  <a:gd name="connsiteY1131" fmla="*/ 1849658 h 3229983"/>
                  <a:gd name="connsiteX1132" fmla="*/ 1900215 w 4899098"/>
                  <a:gd name="connsiteY1132" fmla="*/ 1850501 h 3229983"/>
                  <a:gd name="connsiteX1133" fmla="*/ 1900215 w 4899098"/>
                  <a:gd name="connsiteY1133" fmla="*/ 1850922 h 3229983"/>
                  <a:gd name="connsiteX1134" fmla="*/ 1900215 w 4899098"/>
                  <a:gd name="connsiteY1134" fmla="*/ 1851764 h 3229983"/>
                  <a:gd name="connsiteX1135" fmla="*/ 1900215 w 4899098"/>
                  <a:gd name="connsiteY1135" fmla="*/ 1852186 h 3229983"/>
                  <a:gd name="connsiteX1136" fmla="*/ 1900215 w 4899098"/>
                  <a:gd name="connsiteY1136" fmla="*/ 1853028 h 3229983"/>
                  <a:gd name="connsiteX1137" fmla="*/ 1900215 w 4899098"/>
                  <a:gd name="connsiteY1137" fmla="*/ 1853450 h 3229983"/>
                  <a:gd name="connsiteX1138" fmla="*/ 1900215 w 4899098"/>
                  <a:gd name="connsiteY1138" fmla="*/ 1854292 h 3229983"/>
                  <a:gd name="connsiteX1139" fmla="*/ 1900215 w 4899098"/>
                  <a:gd name="connsiteY1139" fmla="*/ 1854713 h 3229983"/>
                  <a:gd name="connsiteX1140" fmla="*/ 1900215 w 4899098"/>
                  <a:gd name="connsiteY1140" fmla="*/ 1855556 h 3229983"/>
                  <a:gd name="connsiteX1141" fmla="*/ 1900215 w 4899098"/>
                  <a:gd name="connsiteY1141" fmla="*/ 1855977 h 3229983"/>
                  <a:gd name="connsiteX1142" fmla="*/ 1900215 w 4899098"/>
                  <a:gd name="connsiteY1142" fmla="*/ 1856820 h 3229983"/>
                  <a:gd name="connsiteX1143" fmla="*/ 1900215 w 4899098"/>
                  <a:gd name="connsiteY1143" fmla="*/ 1857241 h 3229983"/>
                  <a:gd name="connsiteX1144" fmla="*/ 1900215 w 4899098"/>
                  <a:gd name="connsiteY1144" fmla="*/ 1858084 h 3229983"/>
                  <a:gd name="connsiteX1145" fmla="*/ 1900215 w 4899098"/>
                  <a:gd name="connsiteY1145" fmla="*/ 1858505 h 3229983"/>
                  <a:gd name="connsiteX1146" fmla="*/ 1900215 w 4899098"/>
                  <a:gd name="connsiteY1146" fmla="*/ 1859348 h 3229983"/>
                  <a:gd name="connsiteX1147" fmla="*/ 1900215 w 4899098"/>
                  <a:gd name="connsiteY1147" fmla="*/ 1859769 h 3229983"/>
                  <a:gd name="connsiteX1148" fmla="*/ 1900215 w 4899098"/>
                  <a:gd name="connsiteY1148" fmla="*/ 1860611 h 3229983"/>
                  <a:gd name="connsiteX1149" fmla="*/ 1900215 w 4899098"/>
                  <a:gd name="connsiteY1149" fmla="*/ 1861033 h 3229983"/>
                  <a:gd name="connsiteX1150" fmla="*/ 1900215 w 4899098"/>
                  <a:gd name="connsiteY1150" fmla="*/ 1861875 h 3229983"/>
                  <a:gd name="connsiteX1151" fmla="*/ 1900215 w 4899098"/>
                  <a:gd name="connsiteY1151" fmla="*/ 1862296 h 3229983"/>
                  <a:gd name="connsiteX1152" fmla="*/ 1900215 w 4899098"/>
                  <a:gd name="connsiteY1152" fmla="*/ 1863139 h 3229983"/>
                  <a:gd name="connsiteX1153" fmla="*/ 1900215 w 4899098"/>
                  <a:gd name="connsiteY1153" fmla="*/ 1863560 h 3229983"/>
                  <a:gd name="connsiteX1154" fmla="*/ 1900215 w 4899098"/>
                  <a:gd name="connsiteY1154" fmla="*/ 1864403 h 3229983"/>
                  <a:gd name="connsiteX1155" fmla="*/ 1900215 w 4899098"/>
                  <a:gd name="connsiteY1155" fmla="*/ 1864824 h 3229983"/>
                  <a:gd name="connsiteX1156" fmla="*/ 1900215 w 4899098"/>
                  <a:gd name="connsiteY1156" fmla="*/ 1865667 h 3229983"/>
                  <a:gd name="connsiteX1157" fmla="*/ 1900215 w 4899098"/>
                  <a:gd name="connsiteY1157" fmla="*/ 1866088 h 3229983"/>
                  <a:gd name="connsiteX1158" fmla="*/ 1900215 w 4899098"/>
                  <a:gd name="connsiteY1158" fmla="*/ 1866931 h 3229983"/>
                  <a:gd name="connsiteX1159" fmla="*/ 1900215 w 4899098"/>
                  <a:gd name="connsiteY1159" fmla="*/ 1867352 h 3229983"/>
                  <a:gd name="connsiteX1160" fmla="*/ 1900215 w 4899098"/>
                  <a:gd name="connsiteY1160" fmla="*/ 1868195 h 3229983"/>
                  <a:gd name="connsiteX1161" fmla="*/ 1900215 w 4899098"/>
                  <a:gd name="connsiteY1161" fmla="*/ 1868616 h 3229983"/>
                  <a:gd name="connsiteX1162" fmla="*/ 1900215 w 4899098"/>
                  <a:gd name="connsiteY1162" fmla="*/ 1869458 h 3229983"/>
                  <a:gd name="connsiteX1163" fmla="*/ 1900215 w 4899098"/>
                  <a:gd name="connsiteY1163" fmla="*/ 1869880 h 3229983"/>
                  <a:gd name="connsiteX1164" fmla="*/ 1900215 w 4899098"/>
                  <a:gd name="connsiteY1164" fmla="*/ 1870722 h 3229983"/>
                  <a:gd name="connsiteX1165" fmla="*/ 1900215 w 4899098"/>
                  <a:gd name="connsiteY1165" fmla="*/ 1871143 h 3229983"/>
                  <a:gd name="connsiteX1166" fmla="*/ 1900215 w 4899098"/>
                  <a:gd name="connsiteY1166" fmla="*/ 1871986 h 3229983"/>
                  <a:gd name="connsiteX1167" fmla="*/ 1900215 w 4899098"/>
                  <a:gd name="connsiteY1167" fmla="*/ 1872407 h 3229983"/>
                  <a:gd name="connsiteX1168" fmla="*/ 1900215 w 4899098"/>
                  <a:gd name="connsiteY1168" fmla="*/ 1873250 h 3229983"/>
                  <a:gd name="connsiteX1169" fmla="*/ 1900215 w 4899098"/>
                  <a:gd name="connsiteY1169" fmla="*/ 1873671 h 3229983"/>
                  <a:gd name="connsiteX1170" fmla="*/ 1900215 w 4899098"/>
                  <a:gd name="connsiteY1170" fmla="*/ 1874514 h 3229983"/>
                  <a:gd name="connsiteX1171" fmla="*/ 1900215 w 4899098"/>
                  <a:gd name="connsiteY1171" fmla="*/ 1874935 h 3229983"/>
                  <a:gd name="connsiteX1172" fmla="*/ 1900215 w 4899098"/>
                  <a:gd name="connsiteY1172" fmla="*/ 1875777 h 3229983"/>
                  <a:gd name="connsiteX1173" fmla="*/ 1900215 w 4899098"/>
                  <a:gd name="connsiteY1173" fmla="*/ 1876199 h 3229983"/>
                  <a:gd name="connsiteX1174" fmla="*/ 1900215 w 4899098"/>
                  <a:gd name="connsiteY1174" fmla="*/ 1877041 h 3229983"/>
                  <a:gd name="connsiteX1175" fmla="*/ 1900215 w 4899098"/>
                  <a:gd name="connsiteY1175" fmla="*/ 1877463 h 3229983"/>
                  <a:gd name="connsiteX1176" fmla="*/ 1900215 w 4899098"/>
                  <a:gd name="connsiteY1176" fmla="*/ 1878305 h 3229983"/>
                  <a:gd name="connsiteX1177" fmla="*/ 1900215 w 4899098"/>
                  <a:gd name="connsiteY1177" fmla="*/ 1878727 h 3229983"/>
                  <a:gd name="connsiteX1178" fmla="*/ 1900215 w 4899098"/>
                  <a:gd name="connsiteY1178" fmla="*/ 1879569 h 3229983"/>
                  <a:gd name="connsiteX1179" fmla="*/ 1900215 w 4899098"/>
                  <a:gd name="connsiteY1179" fmla="*/ 1879990 h 3229983"/>
                  <a:gd name="connsiteX1180" fmla="*/ 1900215 w 4899098"/>
                  <a:gd name="connsiteY1180" fmla="*/ 1880833 h 3229983"/>
                  <a:gd name="connsiteX1181" fmla="*/ 1900215 w 4899098"/>
                  <a:gd name="connsiteY1181" fmla="*/ 1881254 h 3229983"/>
                  <a:gd name="connsiteX1182" fmla="*/ 1900215 w 4899098"/>
                  <a:gd name="connsiteY1182" fmla="*/ 1882097 h 3229983"/>
                  <a:gd name="connsiteX1183" fmla="*/ 1900215 w 4899098"/>
                  <a:gd name="connsiteY1183" fmla="*/ 1882518 h 3229983"/>
                  <a:gd name="connsiteX1184" fmla="*/ 1900215 w 4899098"/>
                  <a:gd name="connsiteY1184" fmla="*/ 1883361 h 3229983"/>
                  <a:gd name="connsiteX1185" fmla="*/ 1900215 w 4899098"/>
                  <a:gd name="connsiteY1185" fmla="*/ 1883782 h 3229983"/>
                  <a:gd name="connsiteX1186" fmla="*/ 1900215 w 4899098"/>
                  <a:gd name="connsiteY1186" fmla="*/ 1884624 h 3229983"/>
                  <a:gd name="connsiteX1187" fmla="*/ 1900215 w 4899098"/>
                  <a:gd name="connsiteY1187" fmla="*/ 1885046 h 3229983"/>
                  <a:gd name="connsiteX1188" fmla="*/ 1900215 w 4899098"/>
                  <a:gd name="connsiteY1188" fmla="*/ 1885888 h 3229983"/>
                  <a:gd name="connsiteX1189" fmla="*/ 1900215 w 4899098"/>
                  <a:gd name="connsiteY1189" fmla="*/ 1886309 h 3229983"/>
                  <a:gd name="connsiteX1190" fmla="*/ 1900215 w 4899098"/>
                  <a:gd name="connsiteY1190" fmla="*/ 1887152 h 3229983"/>
                  <a:gd name="connsiteX1191" fmla="*/ 1900215 w 4899098"/>
                  <a:gd name="connsiteY1191" fmla="*/ 1887573 h 3229983"/>
                  <a:gd name="connsiteX1192" fmla="*/ 1900215 w 4899098"/>
                  <a:gd name="connsiteY1192" fmla="*/ 1888416 h 3229983"/>
                  <a:gd name="connsiteX1193" fmla="*/ 1900215 w 4899098"/>
                  <a:gd name="connsiteY1193" fmla="*/ 1888837 h 3229983"/>
                  <a:gd name="connsiteX1194" fmla="*/ 1900215 w 4899098"/>
                  <a:gd name="connsiteY1194" fmla="*/ 1889680 h 3229983"/>
                  <a:gd name="connsiteX1195" fmla="*/ 1900215 w 4899098"/>
                  <a:gd name="connsiteY1195" fmla="*/ 1890101 h 3229983"/>
                  <a:gd name="connsiteX1196" fmla="*/ 1900215 w 4899098"/>
                  <a:gd name="connsiteY1196" fmla="*/ 1890944 h 3229983"/>
                  <a:gd name="connsiteX1197" fmla="*/ 1900215 w 4899098"/>
                  <a:gd name="connsiteY1197" fmla="*/ 1891365 h 3229983"/>
                  <a:gd name="connsiteX1198" fmla="*/ 1900215 w 4899098"/>
                  <a:gd name="connsiteY1198" fmla="*/ 1892208 h 3229983"/>
                  <a:gd name="connsiteX1199" fmla="*/ 1900215 w 4899098"/>
                  <a:gd name="connsiteY1199" fmla="*/ 1892629 h 3229983"/>
                  <a:gd name="connsiteX1200" fmla="*/ 1900215 w 4899098"/>
                  <a:gd name="connsiteY1200" fmla="*/ 1893471 h 3229983"/>
                  <a:gd name="connsiteX1201" fmla="*/ 1900215 w 4899098"/>
                  <a:gd name="connsiteY1201" fmla="*/ 1893893 h 3229983"/>
                  <a:gd name="connsiteX1202" fmla="*/ 1900215 w 4899098"/>
                  <a:gd name="connsiteY1202" fmla="*/ 1894735 h 3229983"/>
                  <a:gd name="connsiteX1203" fmla="*/ 1900215 w 4899098"/>
                  <a:gd name="connsiteY1203" fmla="*/ 1895156 h 3229983"/>
                  <a:gd name="connsiteX1204" fmla="*/ 1900215 w 4899098"/>
                  <a:gd name="connsiteY1204" fmla="*/ 1895999 h 3229983"/>
                  <a:gd name="connsiteX1205" fmla="*/ 1900215 w 4899098"/>
                  <a:gd name="connsiteY1205" fmla="*/ 1896420 h 3229983"/>
                  <a:gd name="connsiteX1206" fmla="*/ 1910326 w 4899098"/>
                  <a:gd name="connsiteY1206" fmla="*/ 1903793 h 3229983"/>
                  <a:gd name="connsiteX1207" fmla="*/ 2024493 w 4899098"/>
                  <a:gd name="connsiteY1207" fmla="*/ 1957085 h 3229983"/>
                  <a:gd name="connsiteX1208" fmla="*/ 2158881 w 4899098"/>
                  <a:gd name="connsiteY1208" fmla="*/ 2020277 h 3229983"/>
                  <a:gd name="connsiteX1209" fmla="*/ 2285055 w 4899098"/>
                  <a:gd name="connsiteY1209" fmla="*/ 2079467 h 3229983"/>
                  <a:gd name="connsiteX1210" fmla="*/ 2419443 w 4899098"/>
                  <a:gd name="connsiteY1210" fmla="*/ 2142659 h 3229983"/>
                  <a:gd name="connsiteX1211" fmla="*/ 2550251 w 4899098"/>
                  <a:gd name="connsiteY1211" fmla="*/ 2204166 h 3229983"/>
                  <a:gd name="connsiteX1212" fmla="*/ 2680005 w 4899098"/>
                  <a:gd name="connsiteY1212" fmla="*/ 2265251 h 3229983"/>
                  <a:gd name="connsiteX1213" fmla="*/ 2811023 w 4899098"/>
                  <a:gd name="connsiteY1213" fmla="*/ 2326547 h 3229983"/>
                  <a:gd name="connsiteX1214" fmla="*/ 2929613 w 4899098"/>
                  <a:gd name="connsiteY1214" fmla="*/ 2383210 h 3229983"/>
                  <a:gd name="connsiteX1215" fmla="*/ 2948360 w 4899098"/>
                  <a:gd name="connsiteY1215" fmla="*/ 2381735 h 3229983"/>
                  <a:gd name="connsiteX1216" fmla="*/ 2963526 w 4899098"/>
                  <a:gd name="connsiteY1216" fmla="*/ 2371203 h 3229983"/>
                  <a:gd name="connsiteX1217" fmla="*/ 3117294 w 4899098"/>
                  <a:gd name="connsiteY1217" fmla="*/ 2263145 h 3229983"/>
                  <a:gd name="connsiteX1218" fmla="*/ 3299497 w 4899098"/>
                  <a:gd name="connsiteY1218" fmla="*/ 2135708 h 3229983"/>
                  <a:gd name="connsiteX1219" fmla="*/ 3321825 w 4899098"/>
                  <a:gd name="connsiteY1219" fmla="*/ 2119067 h 3229983"/>
                  <a:gd name="connsiteX1220" fmla="*/ 3325617 w 4899098"/>
                  <a:gd name="connsiteY1220" fmla="*/ 2112748 h 3229983"/>
                  <a:gd name="connsiteX1221" fmla="*/ 3325617 w 4899098"/>
                  <a:gd name="connsiteY1221" fmla="*/ 2111484 h 3229983"/>
                  <a:gd name="connsiteX1222" fmla="*/ 3325617 w 4899098"/>
                  <a:gd name="connsiteY1222" fmla="*/ 2110220 h 3229983"/>
                  <a:gd name="connsiteX1223" fmla="*/ 3325617 w 4899098"/>
                  <a:gd name="connsiteY1223" fmla="*/ 2108956 h 3229983"/>
                  <a:gd name="connsiteX1224" fmla="*/ 3325617 w 4899098"/>
                  <a:gd name="connsiteY1224" fmla="*/ 2107692 h 3229983"/>
                  <a:gd name="connsiteX1225" fmla="*/ 3325617 w 4899098"/>
                  <a:gd name="connsiteY1225" fmla="*/ 2106429 h 3229983"/>
                  <a:gd name="connsiteX1226" fmla="*/ 3325617 w 4899098"/>
                  <a:gd name="connsiteY1226" fmla="*/ 2105165 h 3229983"/>
                  <a:gd name="connsiteX1227" fmla="*/ 3325617 w 4899098"/>
                  <a:gd name="connsiteY1227" fmla="*/ 2103901 h 3229983"/>
                  <a:gd name="connsiteX1228" fmla="*/ 3325617 w 4899098"/>
                  <a:gd name="connsiteY1228" fmla="*/ 2102637 h 3229983"/>
                  <a:gd name="connsiteX1229" fmla="*/ 3325617 w 4899098"/>
                  <a:gd name="connsiteY1229" fmla="*/ 2101373 h 3229983"/>
                  <a:gd name="connsiteX1230" fmla="*/ 3325617 w 4899098"/>
                  <a:gd name="connsiteY1230" fmla="*/ 2100109 h 3229983"/>
                  <a:gd name="connsiteX1231" fmla="*/ 3325617 w 4899098"/>
                  <a:gd name="connsiteY1231" fmla="*/ 2098845 h 3229983"/>
                  <a:gd name="connsiteX1232" fmla="*/ 3325617 w 4899098"/>
                  <a:gd name="connsiteY1232" fmla="*/ 2097582 h 3229983"/>
                  <a:gd name="connsiteX1233" fmla="*/ 3325617 w 4899098"/>
                  <a:gd name="connsiteY1233" fmla="*/ 2096318 h 3229983"/>
                  <a:gd name="connsiteX1234" fmla="*/ 3325617 w 4899098"/>
                  <a:gd name="connsiteY1234" fmla="*/ 2095054 h 3229983"/>
                  <a:gd name="connsiteX1235" fmla="*/ 3325617 w 4899098"/>
                  <a:gd name="connsiteY1235" fmla="*/ 2093790 h 3229983"/>
                  <a:gd name="connsiteX1236" fmla="*/ 3325617 w 4899098"/>
                  <a:gd name="connsiteY1236" fmla="*/ 2092526 h 3229983"/>
                  <a:gd name="connsiteX1237" fmla="*/ 3325617 w 4899098"/>
                  <a:gd name="connsiteY1237" fmla="*/ 2091262 h 3229983"/>
                  <a:gd name="connsiteX1238" fmla="*/ 3325617 w 4899098"/>
                  <a:gd name="connsiteY1238" fmla="*/ 2089999 h 3229983"/>
                  <a:gd name="connsiteX1239" fmla="*/ 3325617 w 4899098"/>
                  <a:gd name="connsiteY1239" fmla="*/ 2088735 h 3229983"/>
                  <a:gd name="connsiteX1240" fmla="*/ 3325617 w 4899098"/>
                  <a:gd name="connsiteY1240" fmla="*/ 2087471 h 3229983"/>
                  <a:gd name="connsiteX1241" fmla="*/ 3325617 w 4899098"/>
                  <a:gd name="connsiteY1241" fmla="*/ 2086207 h 3229983"/>
                  <a:gd name="connsiteX1242" fmla="*/ 3325617 w 4899098"/>
                  <a:gd name="connsiteY1242" fmla="*/ 2084943 h 3229983"/>
                  <a:gd name="connsiteX1243" fmla="*/ 3325617 w 4899098"/>
                  <a:gd name="connsiteY1243" fmla="*/ 2083679 h 3229983"/>
                  <a:gd name="connsiteX1244" fmla="*/ 3325617 w 4899098"/>
                  <a:gd name="connsiteY1244" fmla="*/ 2082416 h 3229983"/>
                  <a:gd name="connsiteX1245" fmla="*/ 3325617 w 4899098"/>
                  <a:gd name="connsiteY1245" fmla="*/ 2081152 h 3229983"/>
                  <a:gd name="connsiteX1246" fmla="*/ 3325617 w 4899098"/>
                  <a:gd name="connsiteY1246" fmla="*/ 2079888 h 3229983"/>
                  <a:gd name="connsiteX1247" fmla="*/ 3325617 w 4899098"/>
                  <a:gd name="connsiteY1247" fmla="*/ 2078624 h 3229983"/>
                  <a:gd name="connsiteX1248" fmla="*/ 3325617 w 4899098"/>
                  <a:gd name="connsiteY1248" fmla="*/ 2077360 h 3229983"/>
                  <a:gd name="connsiteX1249" fmla="*/ 3325617 w 4899098"/>
                  <a:gd name="connsiteY1249" fmla="*/ 2076096 h 3229983"/>
                  <a:gd name="connsiteX1250" fmla="*/ 3325617 w 4899098"/>
                  <a:gd name="connsiteY1250" fmla="*/ 2074832 h 3229983"/>
                  <a:gd name="connsiteX1251" fmla="*/ 3325617 w 4899098"/>
                  <a:gd name="connsiteY1251" fmla="*/ 2073569 h 3229983"/>
                  <a:gd name="connsiteX1252" fmla="*/ 3325617 w 4899098"/>
                  <a:gd name="connsiteY1252" fmla="*/ 2072305 h 3229983"/>
                  <a:gd name="connsiteX1253" fmla="*/ 3325617 w 4899098"/>
                  <a:gd name="connsiteY1253" fmla="*/ 2071041 h 3229983"/>
                  <a:gd name="connsiteX1254" fmla="*/ 3325617 w 4899098"/>
                  <a:gd name="connsiteY1254" fmla="*/ 2069777 h 3229983"/>
                  <a:gd name="connsiteX1255" fmla="*/ 3325617 w 4899098"/>
                  <a:gd name="connsiteY1255" fmla="*/ 2068513 h 3229983"/>
                  <a:gd name="connsiteX1256" fmla="*/ 3325617 w 4899098"/>
                  <a:gd name="connsiteY1256" fmla="*/ 2067249 h 3229983"/>
                  <a:gd name="connsiteX1257" fmla="*/ 3325617 w 4899098"/>
                  <a:gd name="connsiteY1257" fmla="*/ 2065986 h 3229983"/>
                  <a:gd name="connsiteX1258" fmla="*/ 3325617 w 4899098"/>
                  <a:gd name="connsiteY1258" fmla="*/ 2064722 h 3229983"/>
                  <a:gd name="connsiteX1259" fmla="*/ 3325617 w 4899098"/>
                  <a:gd name="connsiteY1259" fmla="*/ 2063458 h 3229983"/>
                  <a:gd name="connsiteX1260" fmla="*/ 3325617 w 4899098"/>
                  <a:gd name="connsiteY1260" fmla="*/ 2062194 h 3229983"/>
                  <a:gd name="connsiteX1261" fmla="*/ 3325617 w 4899098"/>
                  <a:gd name="connsiteY1261" fmla="*/ 2060930 h 3229983"/>
                  <a:gd name="connsiteX1262" fmla="*/ 3325617 w 4899098"/>
                  <a:gd name="connsiteY1262" fmla="*/ 2059666 h 3229983"/>
                  <a:gd name="connsiteX1263" fmla="*/ 3325617 w 4899098"/>
                  <a:gd name="connsiteY1263" fmla="*/ 2058403 h 3229983"/>
                  <a:gd name="connsiteX1264" fmla="*/ 3325617 w 4899098"/>
                  <a:gd name="connsiteY1264" fmla="*/ 2057139 h 3229983"/>
                  <a:gd name="connsiteX1265" fmla="*/ 3325617 w 4899098"/>
                  <a:gd name="connsiteY1265" fmla="*/ 2055875 h 3229983"/>
                  <a:gd name="connsiteX1266" fmla="*/ 3325617 w 4899098"/>
                  <a:gd name="connsiteY1266" fmla="*/ 2054611 h 3229983"/>
                  <a:gd name="connsiteX1267" fmla="*/ 3325617 w 4899098"/>
                  <a:gd name="connsiteY1267" fmla="*/ 2053347 h 3229983"/>
                  <a:gd name="connsiteX1268" fmla="*/ 3325617 w 4899098"/>
                  <a:gd name="connsiteY1268" fmla="*/ 2052083 h 3229983"/>
                  <a:gd name="connsiteX1269" fmla="*/ 3325617 w 4899098"/>
                  <a:gd name="connsiteY1269" fmla="*/ 2050820 h 3229983"/>
                  <a:gd name="connsiteX1270" fmla="*/ 3325617 w 4899098"/>
                  <a:gd name="connsiteY1270" fmla="*/ 2049556 h 3229983"/>
                  <a:gd name="connsiteX1271" fmla="*/ 3325617 w 4899098"/>
                  <a:gd name="connsiteY1271" fmla="*/ 2048292 h 3229983"/>
                  <a:gd name="connsiteX1272" fmla="*/ 3325617 w 4899098"/>
                  <a:gd name="connsiteY1272" fmla="*/ 2047028 h 3229983"/>
                  <a:gd name="connsiteX1273" fmla="*/ 3325617 w 4899098"/>
                  <a:gd name="connsiteY1273" fmla="*/ 2045764 h 3229983"/>
                  <a:gd name="connsiteX1274" fmla="*/ 3325617 w 4899098"/>
                  <a:gd name="connsiteY1274" fmla="*/ 2044500 h 3229983"/>
                  <a:gd name="connsiteX1275" fmla="*/ 3325617 w 4899098"/>
                  <a:gd name="connsiteY1275" fmla="*/ 2043236 h 3229983"/>
                  <a:gd name="connsiteX1276" fmla="*/ 3325617 w 4899098"/>
                  <a:gd name="connsiteY1276" fmla="*/ 2041973 h 3229983"/>
                  <a:gd name="connsiteX1277" fmla="*/ 3325617 w 4899098"/>
                  <a:gd name="connsiteY1277" fmla="*/ 2040709 h 3229983"/>
                  <a:gd name="connsiteX1278" fmla="*/ 3325617 w 4899098"/>
                  <a:gd name="connsiteY1278" fmla="*/ 2039445 h 3229983"/>
                  <a:gd name="connsiteX1279" fmla="*/ 3325617 w 4899098"/>
                  <a:gd name="connsiteY1279" fmla="*/ 2038181 h 3229983"/>
                  <a:gd name="connsiteX1280" fmla="*/ 3325617 w 4899098"/>
                  <a:gd name="connsiteY1280" fmla="*/ 2036917 h 3229983"/>
                  <a:gd name="connsiteX1281" fmla="*/ 3325617 w 4899098"/>
                  <a:gd name="connsiteY1281" fmla="*/ 2035653 h 3229983"/>
                  <a:gd name="connsiteX1282" fmla="*/ 3325617 w 4899098"/>
                  <a:gd name="connsiteY1282" fmla="*/ 2034390 h 3229983"/>
                  <a:gd name="connsiteX1283" fmla="*/ 3325617 w 4899098"/>
                  <a:gd name="connsiteY1283" fmla="*/ 2033126 h 3229983"/>
                  <a:gd name="connsiteX1284" fmla="*/ 3325617 w 4899098"/>
                  <a:gd name="connsiteY1284" fmla="*/ 2031862 h 3229983"/>
                  <a:gd name="connsiteX1285" fmla="*/ 3325617 w 4899098"/>
                  <a:gd name="connsiteY1285" fmla="*/ 2030598 h 3229983"/>
                  <a:gd name="connsiteX1286" fmla="*/ 3325617 w 4899098"/>
                  <a:gd name="connsiteY1286" fmla="*/ 2029334 h 3229983"/>
                  <a:gd name="connsiteX1287" fmla="*/ 3325617 w 4899098"/>
                  <a:gd name="connsiteY1287" fmla="*/ 2028070 h 3229983"/>
                  <a:gd name="connsiteX1288" fmla="*/ 3325617 w 4899098"/>
                  <a:gd name="connsiteY1288" fmla="*/ 2026807 h 3229983"/>
                  <a:gd name="connsiteX1289" fmla="*/ 3325617 w 4899098"/>
                  <a:gd name="connsiteY1289" fmla="*/ 2025543 h 3229983"/>
                  <a:gd name="connsiteX1290" fmla="*/ 3325617 w 4899098"/>
                  <a:gd name="connsiteY1290" fmla="*/ 2024279 h 3229983"/>
                  <a:gd name="connsiteX1291" fmla="*/ 3325617 w 4899098"/>
                  <a:gd name="connsiteY1291" fmla="*/ 2023015 h 3229983"/>
                  <a:gd name="connsiteX1292" fmla="*/ 3325617 w 4899098"/>
                  <a:gd name="connsiteY1292" fmla="*/ 2021751 h 3229983"/>
                  <a:gd name="connsiteX1293" fmla="*/ 3325617 w 4899098"/>
                  <a:gd name="connsiteY1293" fmla="*/ 2020487 h 3229983"/>
                  <a:gd name="connsiteX1294" fmla="*/ 3325617 w 4899098"/>
                  <a:gd name="connsiteY1294" fmla="*/ 2019223 h 3229983"/>
                  <a:gd name="connsiteX1295" fmla="*/ 3325617 w 4899098"/>
                  <a:gd name="connsiteY1295" fmla="*/ 2017960 h 3229983"/>
                  <a:gd name="connsiteX1296" fmla="*/ 3325617 w 4899098"/>
                  <a:gd name="connsiteY1296" fmla="*/ 2016696 h 3229983"/>
                  <a:gd name="connsiteX1297" fmla="*/ 3325617 w 4899098"/>
                  <a:gd name="connsiteY1297" fmla="*/ 2015432 h 3229983"/>
                  <a:gd name="connsiteX1298" fmla="*/ 3325617 w 4899098"/>
                  <a:gd name="connsiteY1298" fmla="*/ 2014168 h 3229983"/>
                  <a:gd name="connsiteX1299" fmla="*/ 3325617 w 4899098"/>
                  <a:gd name="connsiteY1299" fmla="*/ 2012904 h 3229983"/>
                  <a:gd name="connsiteX1300" fmla="*/ 3325617 w 4899098"/>
                  <a:gd name="connsiteY1300" fmla="*/ 2011640 h 3229983"/>
                  <a:gd name="connsiteX1301" fmla="*/ 3325617 w 4899098"/>
                  <a:gd name="connsiteY1301" fmla="*/ 2010377 h 3229983"/>
                  <a:gd name="connsiteX1302" fmla="*/ 3325617 w 4899098"/>
                  <a:gd name="connsiteY1302" fmla="*/ 2009113 h 3229983"/>
                  <a:gd name="connsiteX1303" fmla="*/ 3325617 w 4899098"/>
                  <a:gd name="connsiteY1303" fmla="*/ 2007849 h 3229983"/>
                  <a:gd name="connsiteX1304" fmla="*/ 3325617 w 4899098"/>
                  <a:gd name="connsiteY1304" fmla="*/ 2006585 h 3229983"/>
                  <a:gd name="connsiteX1305" fmla="*/ 3325617 w 4899098"/>
                  <a:gd name="connsiteY1305" fmla="*/ 2005321 h 3229983"/>
                  <a:gd name="connsiteX1306" fmla="*/ 3325617 w 4899098"/>
                  <a:gd name="connsiteY1306" fmla="*/ 2004057 h 3229983"/>
                  <a:gd name="connsiteX1307" fmla="*/ 3325617 w 4899098"/>
                  <a:gd name="connsiteY1307" fmla="*/ 2002794 h 3229983"/>
                  <a:gd name="connsiteX1308" fmla="*/ 3325617 w 4899098"/>
                  <a:gd name="connsiteY1308" fmla="*/ 2001530 h 3229983"/>
                  <a:gd name="connsiteX1309" fmla="*/ 3325617 w 4899098"/>
                  <a:gd name="connsiteY1309" fmla="*/ 2000266 h 3229983"/>
                  <a:gd name="connsiteX1310" fmla="*/ 3325617 w 4899098"/>
                  <a:gd name="connsiteY1310" fmla="*/ 1999002 h 3229983"/>
                  <a:gd name="connsiteX1311" fmla="*/ 3325617 w 4899098"/>
                  <a:gd name="connsiteY1311" fmla="*/ 1997738 h 3229983"/>
                  <a:gd name="connsiteX1312" fmla="*/ 3325617 w 4899098"/>
                  <a:gd name="connsiteY1312" fmla="*/ 1996474 h 3229983"/>
                  <a:gd name="connsiteX1313" fmla="*/ 3325617 w 4899098"/>
                  <a:gd name="connsiteY1313" fmla="*/ 1995211 h 3229983"/>
                  <a:gd name="connsiteX1314" fmla="*/ 3325617 w 4899098"/>
                  <a:gd name="connsiteY1314" fmla="*/ 1993947 h 3229983"/>
                  <a:gd name="connsiteX1315" fmla="*/ 3325617 w 4899098"/>
                  <a:gd name="connsiteY1315" fmla="*/ 1992683 h 3229983"/>
                  <a:gd name="connsiteX1316" fmla="*/ 3325617 w 4899098"/>
                  <a:gd name="connsiteY1316" fmla="*/ 1991419 h 3229983"/>
                  <a:gd name="connsiteX1317" fmla="*/ 3325617 w 4899098"/>
                  <a:gd name="connsiteY1317" fmla="*/ 1990155 h 3229983"/>
                  <a:gd name="connsiteX1318" fmla="*/ 3325617 w 4899098"/>
                  <a:gd name="connsiteY1318" fmla="*/ 1988891 h 3229983"/>
                  <a:gd name="connsiteX1319" fmla="*/ 3325617 w 4899098"/>
                  <a:gd name="connsiteY1319" fmla="*/ 1987627 h 3229983"/>
                  <a:gd name="connsiteX1320" fmla="*/ 3325617 w 4899098"/>
                  <a:gd name="connsiteY1320" fmla="*/ 1986364 h 3229983"/>
                  <a:gd name="connsiteX1321" fmla="*/ 3325617 w 4899098"/>
                  <a:gd name="connsiteY1321" fmla="*/ 1985100 h 3229983"/>
                  <a:gd name="connsiteX1322" fmla="*/ 3325617 w 4899098"/>
                  <a:gd name="connsiteY1322" fmla="*/ 1983836 h 3229983"/>
                  <a:gd name="connsiteX1323" fmla="*/ 3325617 w 4899098"/>
                  <a:gd name="connsiteY1323" fmla="*/ 1982572 h 3229983"/>
                  <a:gd name="connsiteX1324" fmla="*/ 3325617 w 4899098"/>
                  <a:gd name="connsiteY1324" fmla="*/ 1981308 h 3229983"/>
                  <a:gd name="connsiteX1325" fmla="*/ 3325617 w 4899098"/>
                  <a:gd name="connsiteY1325" fmla="*/ 1980044 h 3229983"/>
                  <a:gd name="connsiteX1326" fmla="*/ 3325617 w 4899098"/>
                  <a:gd name="connsiteY1326" fmla="*/ 1978781 h 3229983"/>
                  <a:gd name="connsiteX1327" fmla="*/ 3325617 w 4899098"/>
                  <a:gd name="connsiteY1327" fmla="*/ 1977517 h 3229983"/>
                  <a:gd name="connsiteX1328" fmla="*/ 3325617 w 4899098"/>
                  <a:gd name="connsiteY1328" fmla="*/ 1976253 h 3229983"/>
                  <a:gd name="connsiteX1329" fmla="*/ 3325617 w 4899098"/>
                  <a:gd name="connsiteY1329" fmla="*/ 1974989 h 3229983"/>
                  <a:gd name="connsiteX1330" fmla="*/ 3325617 w 4899098"/>
                  <a:gd name="connsiteY1330" fmla="*/ 1973725 h 3229983"/>
                  <a:gd name="connsiteX1331" fmla="*/ 3325617 w 4899098"/>
                  <a:gd name="connsiteY1331" fmla="*/ 1972461 h 3229983"/>
                  <a:gd name="connsiteX1332" fmla="*/ 3325617 w 4899098"/>
                  <a:gd name="connsiteY1332" fmla="*/ 1971198 h 3229983"/>
                  <a:gd name="connsiteX1333" fmla="*/ 3325617 w 4899098"/>
                  <a:gd name="connsiteY1333" fmla="*/ 1969934 h 3229983"/>
                  <a:gd name="connsiteX1334" fmla="*/ 3325617 w 4899098"/>
                  <a:gd name="connsiteY1334" fmla="*/ 1968670 h 3229983"/>
                  <a:gd name="connsiteX1335" fmla="*/ 3325617 w 4899098"/>
                  <a:gd name="connsiteY1335" fmla="*/ 1967406 h 3229983"/>
                  <a:gd name="connsiteX1336" fmla="*/ 3325617 w 4899098"/>
                  <a:gd name="connsiteY1336" fmla="*/ 1966142 h 3229983"/>
                  <a:gd name="connsiteX1337" fmla="*/ 3325617 w 4899098"/>
                  <a:gd name="connsiteY1337" fmla="*/ 1964878 h 3229983"/>
                  <a:gd name="connsiteX1338" fmla="*/ 3325617 w 4899098"/>
                  <a:gd name="connsiteY1338" fmla="*/ 1963615 h 3229983"/>
                  <a:gd name="connsiteX1339" fmla="*/ 3325617 w 4899098"/>
                  <a:gd name="connsiteY1339" fmla="*/ 1962351 h 3229983"/>
                  <a:gd name="connsiteX1340" fmla="*/ 3325617 w 4899098"/>
                  <a:gd name="connsiteY1340" fmla="*/ 1961087 h 3229983"/>
                  <a:gd name="connsiteX1341" fmla="*/ 3325617 w 4899098"/>
                  <a:gd name="connsiteY1341" fmla="*/ 1959823 h 3229983"/>
                  <a:gd name="connsiteX1342" fmla="*/ 3325617 w 4899098"/>
                  <a:gd name="connsiteY1342" fmla="*/ 1958559 h 3229983"/>
                  <a:gd name="connsiteX1343" fmla="*/ 3325617 w 4899098"/>
                  <a:gd name="connsiteY1343" fmla="*/ 1957295 h 3229983"/>
                  <a:gd name="connsiteX1344" fmla="*/ 3325617 w 4899098"/>
                  <a:gd name="connsiteY1344" fmla="*/ 1956031 h 3229983"/>
                  <a:gd name="connsiteX1345" fmla="*/ 3325617 w 4899098"/>
                  <a:gd name="connsiteY1345" fmla="*/ 1954767 h 3229983"/>
                  <a:gd name="connsiteX1346" fmla="*/ 3325617 w 4899098"/>
                  <a:gd name="connsiteY1346" fmla="*/ 1953504 h 3229983"/>
                  <a:gd name="connsiteX1347" fmla="*/ 3325617 w 4899098"/>
                  <a:gd name="connsiteY1347" fmla="*/ 1952240 h 3229983"/>
                  <a:gd name="connsiteX1348" fmla="*/ 3325617 w 4899098"/>
                  <a:gd name="connsiteY1348" fmla="*/ 1950976 h 3229983"/>
                  <a:gd name="connsiteX1349" fmla="*/ 3325617 w 4899098"/>
                  <a:gd name="connsiteY1349" fmla="*/ 1949712 h 3229983"/>
                  <a:gd name="connsiteX1350" fmla="*/ 3325617 w 4899098"/>
                  <a:gd name="connsiteY1350" fmla="*/ 1948448 h 3229983"/>
                  <a:gd name="connsiteX1351" fmla="*/ 3320561 w 4899098"/>
                  <a:gd name="connsiteY1351" fmla="*/ 1942761 h 3229983"/>
                  <a:gd name="connsiteX1352" fmla="*/ 3182381 w 4899098"/>
                  <a:gd name="connsiteY1352" fmla="*/ 1878305 h 3229983"/>
                  <a:gd name="connsiteX1353" fmla="*/ 3051574 w 4899098"/>
                  <a:gd name="connsiteY1353" fmla="*/ 1816798 h 3229983"/>
                  <a:gd name="connsiteX1354" fmla="*/ 2921820 w 4899098"/>
                  <a:gd name="connsiteY1354" fmla="*/ 1755923 h 3229983"/>
                  <a:gd name="connsiteX1355" fmla="*/ 2855889 w 4899098"/>
                  <a:gd name="connsiteY1355" fmla="*/ 1725170 h 3229983"/>
                  <a:gd name="connsiteX1356" fmla="*/ 2863262 w 4899098"/>
                  <a:gd name="connsiteY1356" fmla="*/ 1724538 h 3229983"/>
                  <a:gd name="connsiteX1357" fmla="*/ 2943937 w 4899098"/>
                  <a:gd name="connsiteY1357" fmla="*/ 1721800 h 3229983"/>
                  <a:gd name="connsiteX1358" fmla="*/ 3034091 w 4899098"/>
                  <a:gd name="connsiteY1358" fmla="*/ 1719272 h 3229983"/>
                  <a:gd name="connsiteX1359" fmla="*/ 3182592 w 4899098"/>
                  <a:gd name="connsiteY1359" fmla="*/ 1716534 h 3229983"/>
                  <a:gd name="connsiteX1360" fmla="*/ 3654215 w 4899098"/>
                  <a:gd name="connsiteY1360" fmla="*/ 1718429 h 3229983"/>
                  <a:gd name="connsiteX1361" fmla="*/ 3760378 w 4899098"/>
                  <a:gd name="connsiteY1361" fmla="*/ 1720536 h 3229983"/>
                  <a:gd name="connsiteX1362" fmla="*/ 3886341 w 4899098"/>
                  <a:gd name="connsiteY1362" fmla="*/ 1723906 h 3229983"/>
                  <a:gd name="connsiteX1363" fmla="*/ 3908458 w 4899098"/>
                  <a:gd name="connsiteY1363" fmla="*/ 1716955 h 3229983"/>
                  <a:gd name="connsiteX1364" fmla="*/ 3956063 w 4899098"/>
                  <a:gd name="connsiteY1364" fmla="*/ 1683252 h 3229983"/>
                  <a:gd name="connsiteX1365" fmla="*/ 4126049 w 4899098"/>
                  <a:gd name="connsiteY1365" fmla="*/ 1563609 h 3229983"/>
                  <a:gd name="connsiteX1366" fmla="*/ 4289506 w 4899098"/>
                  <a:gd name="connsiteY1366" fmla="*/ 1448389 h 3229983"/>
                  <a:gd name="connsiteX1367" fmla="*/ 4404726 w 4899098"/>
                  <a:gd name="connsiteY1367" fmla="*/ 1368135 h 3229983"/>
                  <a:gd name="connsiteX1368" fmla="*/ 4414837 w 4899098"/>
                  <a:gd name="connsiteY1368" fmla="*/ 1356128 h 3229983"/>
                  <a:gd name="connsiteX1369" fmla="*/ 4414626 w 4899098"/>
                  <a:gd name="connsiteY1369" fmla="*/ 1356128 h 3229983"/>
                  <a:gd name="connsiteX1370" fmla="*/ 4414837 w 4899098"/>
                  <a:gd name="connsiteY1370" fmla="*/ 1354864 h 3229983"/>
                  <a:gd name="connsiteX1371" fmla="*/ 4414626 w 4899098"/>
                  <a:gd name="connsiteY1371" fmla="*/ 1354864 h 3229983"/>
                  <a:gd name="connsiteX1372" fmla="*/ 4414837 w 4899098"/>
                  <a:gd name="connsiteY1372" fmla="*/ 1353601 h 3229983"/>
                  <a:gd name="connsiteX1373" fmla="*/ 4414626 w 4899098"/>
                  <a:gd name="connsiteY1373" fmla="*/ 1353601 h 3229983"/>
                  <a:gd name="connsiteX1374" fmla="*/ 4414837 w 4899098"/>
                  <a:gd name="connsiteY1374" fmla="*/ 1352337 h 3229983"/>
                  <a:gd name="connsiteX1375" fmla="*/ 4414626 w 4899098"/>
                  <a:gd name="connsiteY1375" fmla="*/ 1352337 h 3229983"/>
                  <a:gd name="connsiteX1376" fmla="*/ 4414837 w 4899098"/>
                  <a:gd name="connsiteY1376" fmla="*/ 1351073 h 3229983"/>
                  <a:gd name="connsiteX1377" fmla="*/ 4414626 w 4899098"/>
                  <a:gd name="connsiteY1377" fmla="*/ 1351073 h 3229983"/>
                  <a:gd name="connsiteX1378" fmla="*/ 4414837 w 4899098"/>
                  <a:gd name="connsiteY1378" fmla="*/ 1349809 h 3229983"/>
                  <a:gd name="connsiteX1379" fmla="*/ 4414626 w 4899098"/>
                  <a:gd name="connsiteY1379" fmla="*/ 1349809 h 3229983"/>
                  <a:gd name="connsiteX1380" fmla="*/ 4414837 w 4899098"/>
                  <a:gd name="connsiteY1380" fmla="*/ 1348545 h 3229983"/>
                  <a:gd name="connsiteX1381" fmla="*/ 4414626 w 4899098"/>
                  <a:gd name="connsiteY1381" fmla="*/ 1348545 h 3229983"/>
                  <a:gd name="connsiteX1382" fmla="*/ 4414837 w 4899098"/>
                  <a:gd name="connsiteY1382" fmla="*/ 1347281 h 3229983"/>
                  <a:gd name="connsiteX1383" fmla="*/ 4414626 w 4899098"/>
                  <a:gd name="connsiteY1383" fmla="*/ 1347281 h 3229983"/>
                  <a:gd name="connsiteX1384" fmla="*/ 4414837 w 4899098"/>
                  <a:gd name="connsiteY1384" fmla="*/ 1346018 h 3229983"/>
                  <a:gd name="connsiteX1385" fmla="*/ 4414626 w 4899098"/>
                  <a:gd name="connsiteY1385" fmla="*/ 1346018 h 3229983"/>
                  <a:gd name="connsiteX1386" fmla="*/ 4414837 w 4899098"/>
                  <a:gd name="connsiteY1386" fmla="*/ 1344754 h 3229983"/>
                  <a:gd name="connsiteX1387" fmla="*/ 4414626 w 4899098"/>
                  <a:gd name="connsiteY1387" fmla="*/ 1344754 h 3229983"/>
                  <a:gd name="connsiteX1388" fmla="*/ 4414837 w 4899098"/>
                  <a:gd name="connsiteY1388" fmla="*/ 1343490 h 3229983"/>
                  <a:gd name="connsiteX1389" fmla="*/ 4414626 w 4899098"/>
                  <a:gd name="connsiteY1389" fmla="*/ 1343490 h 3229983"/>
                  <a:gd name="connsiteX1390" fmla="*/ 4414837 w 4899098"/>
                  <a:gd name="connsiteY1390" fmla="*/ 1342226 h 3229983"/>
                  <a:gd name="connsiteX1391" fmla="*/ 4414626 w 4899098"/>
                  <a:gd name="connsiteY1391" fmla="*/ 1342226 h 3229983"/>
                  <a:gd name="connsiteX1392" fmla="*/ 4414837 w 4899098"/>
                  <a:gd name="connsiteY1392" fmla="*/ 1340962 h 3229983"/>
                  <a:gd name="connsiteX1393" fmla="*/ 4414626 w 4899098"/>
                  <a:gd name="connsiteY1393" fmla="*/ 1340962 h 3229983"/>
                  <a:gd name="connsiteX1394" fmla="*/ 4414837 w 4899098"/>
                  <a:gd name="connsiteY1394" fmla="*/ 1339698 h 3229983"/>
                  <a:gd name="connsiteX1395" fmla="*/ 4414626 w 4899098"/>
                  <a:gd name="connsiteY1395" fmla="*/ 1339698 h 3229983"/>
                  <a:gd name="connsiteX1396" fmla="*/ 4414837 w 4899098"/>
                  <a:gd name="connsiteY1396" fmla="*/ 1338435 h 3229983"/>
                  <a:gd name="connsiteX1397" fmla="*/ 4414626 w 4899098"/>
                  <a:gd name="connsiteY1397" fmla="*/ 1338435 h 3229983"/>
                  <a:gd name="connsiteX1398" fmla="*/ 4414837 w 4899098"/>
                  <a:gd name="connsiteY1398" fmla="*/ 1337171 h 3229983"/>
                  <a:gd name="connsiteX1399" fmla="*/ 4414626 w 4899098"/>
                  <a:gd name="connsiteY1399" fmla="*/ 1337171 h 3229983"/>
                  <a:gd name="connsiteX1400" fmla="*/ 4414837 w 4899098"/>
                  <a:gd name="connsiteY1400" fmla="*/ 1335907 h 3229983"/>
                  <a:gd name="connsiteX1401" fmla="*/ 4414626 w 4899098"/>
                  <a:gd name="connsiteY1401" fmla="*/ 1335907 h 3229983"/>
                  <a:gd name="connsiteX1402" fmla="*/ 4414837 w 4899098"/>
                  <a:gd name="connsiteY1402" fmla="*/ 1334643 h 3229983"/>
                  <a:gd name="connsiteX1403" fmla="*/ 4414626 w 4899098"/>
                  <a:gd name="connsiteY1403" fmla="*/ 1334643 h 3229983"/>
                  <a:gd name="connsiteX1404" fmla="*/ 4414837 w 4899098"/>
                  <a:gd name="connsiteY1404" fmla="*/ 1333379 h 3229983"/>
                  <a:gd name="connsiteX1405" fmla="*/ 4414626 w 4899098"/>
                  <a:gd name="connsiteY1405" fmla="*/ 1333379 h 3229983"/>
                  <a:gd name="connsiteX1406" fmla="*/ 4414837 w 4899098"/>
                  <a:gd name="connsiteY1406" fmla="*/ 1332115 h 3229983"/>
                  <a:gd name="connsiteX1407" fmla="*/ 4414626 w 4899098"/>
                  <a:gd name="connsiteY1407" fmla="*/ 1332115 h 3229983"/>
                  <a:gd name="connsiteX1408" fmla="*/ 4414837 w 4899098"/>
                  <a:gd name="connsiteY1408" fmla="*/ 1330852 h 3229983"/>
                  <a:gd name="connsiteX1409" fmla="*/ 4414626 w 4899098"/>
                  <a:gd name="connsiteY1409" fmla="*/ 1330852 h 3229983"/>
                  <a:gd name="connsiteX1410" fmla="*/ 4414837 w 4899098"/>
                  <a:gd name="connsiteY1410" fmla="*/ 1329588 h 3229983"/>
                  <a:gd name="connsiteX1411" fmla="*/ 4414626 w 4899098"/>
                  <a:gd name="connsiteY1411" fmla="*/ 1329588 h 3229983"/>
                  <a:gd name="connsiteX1412" fmla="*/ 4414837 w 4899098"/>
                  <a:gd name="connsiteY1412" fmla="*/ 1328324 h 3229983"/>
                  <a:gd name="connsiteX1413" fmla="*/ 4414626 w 4899098"/>
                  <a:gd name="connsiteY1413" fmla="*/ 1328324 h 3229983"/>
                  <a:gd name="connsiteX1414" fmla="*/ 4414837 w 4899098"/>
                  <a:gd name="connsiteY1414" fmla="*/ 1327060 h 3229983"/>
                  <a:gd name="connsiteX1415" fmla="*/ 4414626 w 4899098"/>
                  <a:gd name="connsiteY1415" fmla="*/ 1327060 h 3229983"/>
                  <a:gd name="connsiteX1416" fmla="*/ 4414837 w 4899098"/>
                  <a:gd name="connsiteY1416" fmla="*/ 1325796 h 3229983"/>
                  <a:gd name="connsiteX1417" fmla="*/ 4414626 w 4899098"/>
                  <a:gd name="connsiteY1417" fmla="*/ 1325796 h 3229983"/>
                  <a:gd name="connsiteX1418" fmla="*/ 4414837 w 4899098"/>
                  <a:gd name="connsiteY1418" fmla="*/ 1324532 h 3229983"/>
                  <a:gd name="connsiteX1419" fmla="*/ 4414626 w 4899098"/>
                  <a:gd name="connsiteY1419" fmla="*/ 1324532 h 3229983"/>
                  <a:gd name="connsiteX1420" fmla="*/ 4414837 w 4899098"/>
                  <a:gd name="connsiteY1420" fmla="*/ 1323268 h 3229983"/>
                  <a:gd name="connsiteX1421" fmla="*/ 4414626 w 4899098"/>
                  <a:gd name="connsiteY1421" fmla="*/ 1323268 h 3229983"/>
                  <a:gd name="connsiteX1422" fmla="*/ 4414837 w 4899098"/>
                  <a:gd name="connsiteY1422" fmla="*/ 1322005 h 3229983"/>
                  <a:gd name="connsiteX1423" fmla="*/ 4414626 w 4899098"/>
                  <a:gd name="connsiteY1423" fmla="*/ 1322005 h 3229983"/>
                  <a:gd name="connsiteX1424" fmla="*/ 4414837 w 4899098"/>
                  <a:gd name="connsiteY1424" fmla="*/ 1320741 h 3229983"/>
                  <a:gd name="connsiteX1425" fmla="*/ 4414626 w 4899098"/>
                  <a:gd name="connsiteY1425" fmla="*/ 1320741 h 3229983"/>
                  <a:gd name="connsiteX1426" fmla="*/ 4414837 w 4899098"/>
                  <a:gd name="connsiteY1426" fmla="*/ 1319477 h 3229983"/>
                  <a:gd name="connsiteX1427" fmla="*/ 4414626 w 4899098"/>
                  <a:gd name="connsiteY1427" fmla="*/ 1319477 h 3229983"/>
                  <a:gd name="connsiteX1428" fmla="*/ 4414837 w 4899098"/>
                  <a:gd name="connsiteY1428" fmla="*/ 1318213 h 3229983"/>
                  <a:gd name="connsiteX1429" fmla="*/ 4414626 w 4899098"/>
                  <a:gd name="connsiteY1429" fmla="*/ 1318213 h 3229983"/>
                  <a:gd name="connsiteX1430" fmla="*/ 4414837 w 4899098"/>
                  <a:gd name="connsiteY1430" fmla="*/ 1316949 h 3229983"/>
                  <a:gd name="connsiteX1431" fmla="*/ 4414626 w 4899098"/>
                  <a:gd name="connsiteY1431" fmla="*/ 1316949 h 3229983"/>
                  <a:gd name="connsiteX1432" fmla="*/ 4414837 w 4899098"/>
                  <a:gd name="connsiteY1432" fmla="*/ 1315685 h 3229983"/>
                  <a:gd name="connsiteX1433" fmla="*/ 4414626 w 4899098"/>
                  <a:gd name="connsiteY1433" fmla="*/ 1315685 h 3229983"/>
                  <a:gd name="connsiteX1434" fmla="*/ 4414837 w 4899098"/>
                  <a:gd name="connsiteY1434" fmla="*/ 1314422 h 3229983"/>
                  <a:gd name="connsiteX1435" fmla="*/ 4414626 w 4899098"/>
                  <a:gd name="connsiteY1435" fmla="*/ 1314422 h 3229983"/>
                  <a:gd name="connsiteX1436" fmla="*/ 4414837 w 4899098"/>
                  <a:gd name="connsiteY1436" fmla="*/ 1313158 h 3229983"/>
                  <a:gd name="connsiteX1437" fmla="*/ 4414626 w 4899098"/>
                  <a:gd name="connsiteY1437" fmla="*/ 1313158 h 3229983"/>
                  <a:gd name="connsiteX1438" fmla="*/ 4414837 w 4899098"/>
                  <a:gd name="connsiteY1438" fmla="*/ 1311894 h 3229983"/>
                  <a:gd name="connsiteX1439" fmla="*/ 4414626 w 4899098"/>
                  <a:gd name="connsiteY1439" fmla="*/ 1311894 h 3229983"/>
                  <a:gd name="connsiteX1440" fmla="*/ 4414837 w 4899098"/>
                  <a:gd name="connsiteY1440" fmla="*/ 1310630 h 3229983"/>
                  <a:gd name="connsiteX1441" fmla="*/ 4414626 w 4899098"/>
                  <a:gd name="connsiteY1441" fmla="*/ 1310630 h 3229983"/>
                  <a:gd name="connsiteX1442" fmla="*/ 4414837 w 4899098"/>
                  <a:gd name="connsiteY1442" fmla="*/ 1309366 h 3229983"/>
                  <a:gd name="connsiteX1443" fmla="*/ 4414626 w 4899098"/>
                  <a:gd name="connsiteY1443" fmla="*/ 1309366 h 3229983"/>
                  <a:gd name="connsiteX1444" fmla="*/ 4414837 w 4899098"/>
                  <a:gd name="connsiteY1444" fmla="*/ 1308102 h 3229983"/>
                  <a:gd name="connsiteX1445" fmla="*/ 4414626 w 4899098"/>
                  <a:gd name="connsiteY1445" fmla="*/ 1308102 h 3229983"/>
                  <a:gd name="connsiteX1446" fmla="*/ 4414837 w 4899098"/>
                  <a:gd name="connsiteY1446" fmla="*/ 1306839 h 3229983"/>
                  <a:gd name="connsiteX1447" fmla="*/ 4414626 w 4899098"/>
                  <a:gd name="connsiteY1447" fmla="*/ 1306839 h 3229983"/>
                  <a:gd name="connsiteX1448" fmla="*/ 4414837 w 4899098"/>
                  <a:gd name="connsiteY1448" fmla="*/ 1305575 h 3229983"/>
                  <a:gd name="connsiteX1449" fmla="*/ 4414626 w 4899098"/>
                  <a:gd name="connsiteY1449" fmla="*/ 1305575 h 3229983"/>
                  <a:gd name="connsiteX1450" fmla="*/ 4414837 w 4899098"/>
                  <a:gd name="connsiteY1450" fmla="*/ 1304311 h 3229983"/>
                  <a:gd name="connsiteX1451" fmla="*/ 4414626 w 4899098"/>
                  <a:gd name="connsiteY1451" fmla="*/ 1304311 h 3229983"/>
                  <a:gd name="connsiteX1452" fmla="*/ 4414837 w 4899098"/>
                  <a:gd name="connsiteY1452" fmla="*/ 1303047 h 3229983"/>
                  <a:gd name="connsiteX1453" fmla="*/ 4414626 w 4899098"/>
                  <a:gd name="connsiteY1453" fmla="*/ 1303047 h 3229983"/>
                  <a:gd name="connsiteX1454" fmla="*/ 4414837 w 4899098"/>
                  <a:gd name="connsiteY1454" fmla="*/ 1301783 h 3229983"/>
                  <a:gd name="connsiteX1455" fmla="*/ 4414626 w 4899098"/>
                  <a:gd name="connsiteY1455" fmla="*/ 1301783 h 3229983"/>
                  <a:gd name="connsiteX1456" fmla="*/ 4414837 w 4899098"/>
                  <a:gd name="connsiteY1456" fmla="*/ 1300519 h 3229983"/>
                  <a:gd name="connsiteX1457" fmla="*/ 4414626 w 4899098"/>
                  <a:gd name="connsiteY1457" fmla="*/ 1300519 h 3229983"/>
                  <a:gd name="connsiteX1458" fmla="*/ 4414837 w 4899098"/>
                  <a:gd name="connsiteY1458" fmla="*/ 1299255 h 3229983"/>
                  <a:gd name="connsiteX1459" fmla="*/ 4414626 w 4899098"/>
                  <a:gd name="connsiteY1459" fmla="*/ 1299255 h 3229983"/>
                  <a:gd name="connsiteX1460" fmla="*/ 4414837 w 4899098"/>
                  <a:gd name="connsiteY1460" fmla="*/ 1297992 h 3229983"/>
                  <a:gd name="connsiteX1461" fmla="*/ 4414626 w 4899098"/>
                  <a:gd name="connsiteY1461" fmla="*/ 1297992 h 3229983"/>
                  <a:gd name="connsiteX1462" fmla="*/ 4414837 w 4899098"/>
                  <a:gd name="connsiteY1462" fmla="*/ 1296728 h 3229983"/>
                  <a:gd name="connsiteX1463" fmla="*/ 4414626 w 4899098"/>
                  <a:gd name="connsiteY1463" fmla="*/ 1296728 h 3229983"/>
                  <a:gd name="connsiteX1464" fmla="*/ 4414837 w 4899098"/>
                  <a:gd name="connsiteY1464" fmla="*/ 1295464 h 3229983"/>
                  <a:gd name="connsiteX1465" fmla="*/ 4414626 w 4899098"/>
                  <a:gd name="connsiteY1465" fmla="*/ 1295464 h 3229983"/>
                  <a:gd name="connsiteX1466" fmla="*/ 4414837 w 4899098"/>
                  <a:gd name="connsiteY1466" fmla="*/ 1294200 h 3229983"/>
                  <a:gd name="connsiteX1467" fmla="*/ 4414626 w 4899098"/>
                  <a:gd name="connsiteY1467" fmla="*/ 1294200 h 3229983"/>
                  <a:gd name="connsiteX1468" fmla="*/ 4414837 w 4899098"/>
                  <a:gd name="connsiteY1468" fmla="*/ 1292936 h 3229983"/>
                  <a:gd name="connsiteX1469" fmla="*/ 4414626 w 4899098"/>
                  <a:gd name="connsiteY1469" fmla="*/ 1292936 h 3229983"/>
                  <a:gd name="connsiteX1470" fmla="*/ 4414837 w 4899098"/>
                  <a:gd name="connsiteY1470" fmla="*/ 1291672 h 3229983"/>
                  <a:gd name="connsiteX1471" fmla="*/ 4414626 w 4899098"/>
                  <a:gd name="connsiteY1471" fmla="*/ 1291672 h 3229983"/>
                  <a:gd name="connsiteX1472" fmla="*/ 4414837 w 4899098"/>
                  <a:gd name="connsiteY1472" fmla="*/ 1290409 h 3229983"/>
                  <a:gd name="connsiteX1473" fmla="*/ 4414626 w 4899098"/>
                  <a:gd name="connsiteY1473" fmla="*/ 1290409 h 3229983"/>
                  <a:gd name="connsiteX1474" fmla="*/ 4414837 w 4899098"/>
                  <a:gd name="connsiteY1474" fmla="*/ 1289145 h 3229983"/>
                  <a:gd name="connsiteX1475" fmla="*/ 4414626 w 4899098"/>
                  <a:gd name="connsiteY1475" fmla="*/ 1289145 h 3229983"/>
                  <a:gd name="connsiteX1476" fmla="*/ 4414837 w 4899098"/>
                  <a:gd name="connsiteY1476" fmla="*/ 1287881 h 3229983"/>
                  <a:gd name="connsiteX1477" fmla="*/ 4414626 w 4899098"/>
                  <a:gd name="connsiteY1477" fmla="*/ 1287881 h 3229983"/>
                  <a:gd name="connsiteX1478" fmla="*/ 4414837 w 4899098"/>
                  <a:gd name="connsiteY1478" fmla="*/ 1286617 h 3229983"/>
                  <a:gd name="connsiteX1479" fmla="*/ 4414626 w 4899098"/>
                  <a:gd name="connsiteY1479" fmla="*/ 1286617 h 3229983"/>
                  <a:gd name="connsiteX1480" fmla="*/ 4414837 w 4899098"/>
                  <a:gd name="connsiteY1480" fmla="*/ 1285353 h 3229983"/>
                  <a:gd name="connsiteX1481" fmla="*/ 4414626 w 4899098"/>
                  <a:gd name="connsiteY1481" fmla="*/ 1285353 h 3229983"/>
                  <a:gd name="connsiteX1482" fmla="*/ 4414837 w 4899098"/>
                  <a:gd name="connsiteY1482" fmla="*/ 1284089 h 3229983"/>
                  <a:gd name="connsiteX1483" fmla="*/ 4414626 w 4899098"/>
                  <a:gd name="connsiteY1483" fmla="*/ 1284089 h 3229983"/>
                  <a:gd name="connsiteX1484" fmla="*/ 4414837 w 4899098"/>
                  <a:gd name="connsiteY1484" fmla="*/ 1282826 h 3229983"/>
                  <a:gd name="connsiteX1485" fmla="*/ 4414626 w 4899098"/>
                  <a:gd name="connsiteY1485" fmla="*/ 1282826 h 3229983"/>
                  <a:gd name="connsiteX1486" fmla="*/ 4414837 w 4899098"/>
                  <a:gd name="connsiteY1486" fmla="*/ 1281562 h 3229983"/>
                  <a:gd name="connsiteX1487" fmla="*/ 4414626 w 4899098"/>
                  <a:gd name="connsiteY1487" fmla="*/ 1281562 h 3229983"/>
                  <a:gd name="connsiteX1488" fmla="*/ 4414837 w 4899098"/>
                  <a:gd name="connsiteY1488" fmla="*/ 1280298 h 3229983"/>
                  <a:gd name="connsiteX1489" fmla="*/ 4414626 w 4899098"/>
                  <a:gd name="connsiteY1489" fmla="*/ 1280298 h 3229983"/>
                  <a:gd name="connsiteX1490" fmla="*/ 4414837 w 4899098"/>
                  <a:gd name="connsiteY1490" fmla="*/ 1279034 h 3229983"/>
                  <a:gd name="connsiteX1491" fmla="*/ 4414626 w 4899098"/>
                  <a:gd name="connsiteY1491" fmla="*/ 1279034 h 3229983"/>
                  <a:gd name="connsiteX1492" fmla="*/ 4414837 w 4899098"/>
                  <a:gd name="connsiteY1492" fmla="*/ 1277770 h 3229983"/>
                  <a:gd name="connsiteX1493" fmla="*/ 4414626 w 4899098"/>
                  <a:gd name="connsiteY1493" fmla="*/ 1277770 h 3229983"/>
                  <a:gd name="connsiteX1494" fmla="*/ 4414837 w 4899098"/>
                  <a:gd name="connsiteY1494" fmla="*/ 1276506 h 3229983"/>
                  <a:gd name="connsiteX1495" fmla="*/ 4414626 w 4899098"/>
                  <a:gd name="connsiteY1495" fmla="*/ 1276506 h 3229983"/>
                  <a:gd name="connsiteX1496" fmla="*/ 4414837 w 4899098"/>
                  <a:gd name="connsiteY1496" fmla="*/ 1275243 h 3229983"/>
                  <a:gd name="connsiteX1497" fmla="*/ 4414626 w 4899098"/>
                  <a:gd name="connsiteY1497" fmla="*/ 1275243 h 3229983"/>
                  <a:gd name="connsiteX1498" fmla="*/ 4414837 w 4899098"/>
                  <a:gd name="connsiteY1498" fmla="*/ 1273979 h 3229983"/>
                  <a:gd name="connsiteX1499" fmla="*/ 4414626 w 4899098"/>
                  <a:gd name="connsiteY1499" fmla="*/ 1273979 h 3229983"/>
                  <a:gd name="connsiteX1500" fmla="*/ 4414837 w 4899098"/>
                  <a:gd name="connsiteY1500" fmla="*/ 1272715 h 3229983"/>
                  <a:gd name="connsiteX1501" fmla="*/ 4414626 w 4899098"/>
                  <a:gd name="connsiteY1501" fmla="*/ 1272715 h 3229983"/>
                  <a:gd name="connsiteX1502" fmla="*/ 4414837 w 4899098"/>
                  <a:gd name="connsiteY1502" fmla="*/ 1271451 h 3229983"/>
                  <a:gd name="connsiteX1503" fmla="*/ 4414626 w 4899098"/>
                  <a:gd name="connsiteY1503" fmla="*/ 1271451 h 3229983"/>
                  <a:gd name="connsiteX1504" fmla="*/ 4414837 w 4899098"/>
                  <a:gd name="connsiteY1504" fmla="*/ 1270187 h 3229983"/>
                  <a:gd name="connsiteX1505" fmla="*/ 4414626 w 4899098"/>
                  <a:gd name="connsiteY1505" fmla="*/ 1270187 h 3229983"/>
                  <a:gd name="connsiteX1506" fmla="*/ 4414837 w 4899098"/>
                  <a:gd name="connsiteY1506" fmla="*/ 1268923 h 3229983"/>
                  <a:gd name="connsiteX1507" fmla="*/ 4414626 w 4899098"/>
                  <a:gd name="connsiteY1507" fmla="*/ 1268923 h 3229983"/>
                  <a:gd name="connsiteX1508" fmla="*/ 4414837 w 4899098"/>
                  <a:gd name="connsiteY1508" fmla="*/ 1267659 h 3229983"/>
                  <a:gd name="connsiteX1509" fmla="*/ 4414626 w 4899098"/>
                  <a:gd name="connsiteY1509" fmla="*/ 1267659 h 3229983"/>
                  <a:gd name="connsiteX1510" fmla="*/ 4414837 w 4899098"/>
                  <a:gd name="connsiteY1510" fmla="*/ 1266396 h 3229983"/>
                  <a:gd name="connsiteX1511" fmla="*/ 4414626 w 4899098"/>
                  <a:gd name="connsiteY1511" fmla="*/ 1266396 h 3229983"/>
                  <a:gd name="connsiteX1512" fmla="*/ 4414837 w 4899098"/>
                  <a:gd name="connsiteY1512" fmla="*/ 1265132 h 3229983"/>
                  <a:gd name="connsiteX1513" fmla="*/ 4414626 w 4899098"/>
                  <a:gd name="connsiteY1513" fmla="*/ 1265132 h 3229983"/>
                  <a:gd name="connsiteX1514" fmla="*/ 4414837 w 4899098"/>
                  <a:gd name="connsiteY1514" fmla="*/ 1263868 h 3229983"/>
                  <a:gd name="connsiteX1515" fmla="*/ 4414626 w 4899098"/>
                  <a:gd name="connsiteY1515" fmla="*/ 1263868 h 3229983"/>
                  <a:gd name="connsiteX1516" fmla="*/ 4414837 w 4899098"/>
                  <a:gd name="connsiteY1516" fmla="*/ 1262604 h 3229983"/>
                  <a:gd name="connsiteX1517" fmla="*/ 4414626 w 4899098"/>
                  <a:gd name="connsiteY1517" fmla="*/ 1262604 h 3229983"/>
                  <a:gd name="connsiteX1518" fmla="*/ 4414837 w 4899098"/>
                  <a:gd name="connsiteY1518" fmla="*/ 1261340 h 3229983"/>
                  <a:gd name="connsiteX1519" fmla="*/ 4414626 w 4899098"/>
                  <a:gd name="connsiteY1519" fmla="*/ 1261340 h 3229983"/>
                  <a:gd name="connsiteX1520" fmla="*/ 4414837 w 4899098"/>
                  <a:gd name="connsiteY1520" fmla="*/ 1260076 h 3229983"/>
                  <a:gd name="connsiteX1521" fmla="*/ 4414626 w 4899098"/>
                  <a:gd name="connsiteY1521" fmla="*/ 1260076 h 3229983"/>
                  <a:gd name="connsiteX1522" fmla="*/ 4414837 w 4899098"/>
                  <a:gd name="connsiteY1522" fmla="*/ 1258813 h 3229983"/>
                  <a:gd name="connsiteX1523" fmla="*/ 4414626 w 4899098"/>
                  <a:gd name="connsiteY1523" fmla="*/ 1258813 h 3229983"/>
                  <a:gd name="connsiteX1524" fmla="*/ 4414837 w 4899098"/>
                  <a:gd name="connsiteY1524" fmla="*/ 1257549 h 3229983"/>
                  <a:gd name="connsiteX1525" fmla="*/ 4414626 w 4899098"/>
                  <a:gd name="connsiteY1525" fmla="*/ 1257549 h 3229983"/>
                  <a:gd name="connsiteX1526" fmla="*/ 4414837 w 4899098"/>
                  <a:gd name="connsiteY1526" fmla="*/ 1256285 h 3229983"/>
                  <a:gd name="connsiteX1527" fmla="*/ 4414626 w 4899098"/>
                  <a:gd name="connsiteY1527" fmla="*/ 1256285 h 3229983"/>
                  <a:gd name="connsiteX1528" fmla="*/ 4414837 w 4899098"/>
                  <a:gd name="connsiteY1528" fmla="*/ 1255021 h 3229983"/>
                  <a:gd name="connsiteX1529" fmla="*/ 4414626 w 4899098"/>
                  <a:gd name="connsiteY1529" fmla="*/ 1255021 h 3229983"/>
                  <a:gd name="connsiteX1530" fmla="*/ 4414837 w 4899098"/>
                  <a:gd name="connsiteY1530" fmla="*/ 1253757 h 3229983"/>
                  <a:gd name="connsiteX1531" fmla="*/ 4414626 w 4899098"/>
                  <a:gd name="connsiteY1531" fmla="*/ 1253757 h 3229983"/>
                  <a:gd name="connsiteX1532" fmla="*/ 4414837 w 4899098"/>
                  <a:gd name="connsiteY1532" fmla="*/ 1252493 h 3229983"/>
                  <a:gd name="connsiteX1533" fmla="*/ 4414626 w 4899098"/>
                  <a:gd name="connsiteY1533" fmla="*/ 1252493 h 3229983"/>
                  <a:gd name="connsiteX1534" fmla="*/ 4414837 w 4899098"/>
                  <a:gd name="connsiteY1534" fmla="*/ 1251230 h 3229983"/>
                  <a:gd name="connsiteX1535" fmla="*/ 4414626 w 4899098"/>
                  <a:gd name="connsiteY1535" fmla="*/ 1251230 h 3229983"/>
                  <a:gd name="connsiteX1536" fmla="*/ 4414837 w 4899098"/>
                  <a:gd name="connsiteY1536" fmla="*/ 1249966 h 3229983"/>
                  <a:gd name="connsiteX1537" fmla="*/ 4414626 w 4899098"/>
                  <a:gd name="connsiteY1537" fmla="*/ 1249966 h 3229983"/>
                  <a:gd name="connsiteX1538" fmla="*/ 4414837 w 4899098"/>
                  <a:gd name="connsiteY1538" fmla="*/ 1248702 h 3229983"/>
                  <a:gd name="connsiteX1539" fmla="*/ 4414626 w 4899098"/>
                  <a:gd name="connsiteY1539" fmla="*/ 1248702 h 3229983"/>
                  <a:gd name="connsiteX1540" fmla="*/ 4414837 w 4899098"/>
                  <a:gd name="connsiteY1540" fmla="*/ 1247438 h 3229983"/>
                  <a:gd name="connsiteX1541" fmla="*/ 4414626 w 4899098"/>
                  <a:gd name="connsiteY1541" fmla="*/ 1247438 h 3229983"/>
                  <a:gd name="connsiteX1542" fmla="*/ 4414837 w 4899098"/>
                  <a:gd name="connsiteY1542" fmla="*/ 1246174 h 3229983"/>
                  <a:gd name="connsiteX1543" fmla="*/ 4414626 w 4899098"/>
                  <a:gd name="connsiteY1543" fmla="*/ 1246174 h 3229983"/>
                  <a:gd name="connsiteX1544" fmla="*/ 4414837 w 4899098"/>
                  <a:gd name="connsiteY1544" fmla="*/ 1244910 h 3229983"/>
                  <a:gd name="connsiteX1545" fmla="*/ 4414626 w 4899098"/>
                  <a:gd name="connsiteY1545" fmla="*/ 1244910 h 3229983"/>
                  <a:gd name="connsiteX1546" fmla="*/ 4414837 w 4899098"/>
                  <a:gd name="connsiteY1546" fmla="*/ 1243647 h 3229983"/>
                  <a:gd name="connsiteX1547" fmla="*/ 4414626 w 4899098"/>
                  <a:gd name="connsiteY1547" fmla="*/ 1243647 h 3229983"/>
                  <a:gd name="connsiteX1548" fmla="*/ 4414837 w 4899098"/>
                  <a:gd name="connsiteY1548" fmla="*/ 1242383 h 3229983"/>
                  <a:gd name="connsiteX1549" fmla="*/ 4414626 w 4899098"/>
                  <a:gd name="connsiteY1549" fmla="*/ 1242383 h 3229983"/>
                  <a:gd name="connsiteX1550" fmla="*/ 4414837 w 4899098"/>
                  <a:gd name="connsiteY1550" fmla="*/ 1241119 h 3229983"/>
                  <a:gd name="connsiteX1551" fmla="*/ 4414626 w 4899098"/>
                  <a:gd name="connsiteY1551" fmla="*/ 1241119 h 3229983"/>
                  <a:gd name="connsiteX1552" fmla="*/ 4414837 w 4899098"/>
                  <a:gd name="connsiteY1552" fmla="*/ 1239855 h 3229983"/>
                  <a:gd name="connsiteX1553" fmla="*/ 4414626 w 4899098"/>
                  <a:gd name="connsiteY1553" fmla="*/ 1239855 h 3229983"/>
                  <a:gd name="connsiteX1554" fmla="*/ 4414837 w 4899098"/>
                  <a:gd name="connsiteY1554" fmla="*/ 1238591 h 3229983"/>
                  <a:gd name="connsiteX1555" fmla="*/ 4414626 w 4899098"/>
                  <a:gd name="connsiteY1555" fmla="*/ 1238591 h 3229983"/>
                  <a:gd name="connsiteX1556" fmla="*/ 4414837 w 4899098"/>
                  <a:gd name="connsiteY1556" fmla="*/ 1237327 h 3229983"/>
                  <a:gd name="connsiteX1557" fmla="*/ 4414626 w 4899098"/>
                  <a:gd name="connsiteY1557" fmla="*/ 1237327 h 3229983"/>
                  <a:gd name="connsiteX1558" fmla="*/ 4414837 w 4899098"/>
                  <a:gd name="connsiteY1558" fmla="*/ 1236063 h 3229983"/>
                  <a:gd name="connsiteX1559" fmla="*/ 4414626 w 4899098"/>
                  <a:gd name="connsiteY1559" fmla="*/ 1236063 h 3229983"/>
                  <a:gd name="connsiteX1560" fmla="*/ 4414837 w 4899098"/>
                  <a:gd name="connsiteY1560" fmla="*/ 1234800 h 3229983"/>
                  <a:gd name="connsiteX1561" fmla="*/ 4414626 w 4899098"/>
                  <a:gd name="connsiteY1561" fmla="*/ 1234800 h 3229983"/>
                  <a:gd name="connsiteX1562" fmla="*/ 4414626 w 4899098"/>
                  <a:gd name="connsiteY1562" fmla="*/ 1234168 h 3229983"/>
                  <a:gd name="connsiteX1563" fmla="*/ 4421999 w 4899098"/>
                  <a:gd name="connsiteY1563" fmla="*/ 1237538 h 3229983"/>
                  <a:gd name="connsiteX1564" fmla="*/ 4504991 w 4899098"/>
                  <a:gd name="connsiteY1564" fmla="*/ 1276506 h 3229983"/>
                  <a:gd name="connsiteX1565" fmla="*/ 4520999 w 4899098"/>
                  <a:gd name="connsiteY1565" fmla="*/ 1275243 h 3229983"/>
                  <a:gd name="connsiteX1566" fmla="*/ 4567551 w 4899098"/>
                  <a:gd name="connsiteY1566" fmla="*/ 1242383 h 3229983"/>
                  <a:gd name="connsiteX1567" fmla="*/ 4719212 w 4899098"/>
                  <a:gd name="connsiteY1567" fmla="*/ 1135799 h 3229983"/>
                  <a:gd name="connsiteX1568" fmla="*/ 4861604 w 4899098"/>
                  <a:gd name="connsiteY1568" fmla="*/ 1036587 h 3229983"/>
                  <a:gd name="connsiteX1569" fmla="*/ 4889830 w 4899098"/>
                  <a:gd name="connsiteY1569" fmla="*/ 1016787 h 3229983"/>
                  <a:gd name="connsiteX1570" fmla="*/ 4897624 w 4899098"/>
                  <a:gd name="connsiteY1570" fmla="*/ 1008151 h 3229983"/>
                  <a:gd name="connsiteX1571" fmla="*/ 4897624 w 4899098"/>
                  <a:gd name="connsiteY1571" fmla="*/ 1007098 h 3229983"/>
                  <a:gd name="connsiteX1572" fmla="*/ 4897624 w 4899098"/>
                  <a:gd name="connsiteY1572" fmla="*/ 1006887 h 3229983"/>
                  <a:gd name="connsiteX1573" fmla="*/ 4897624 w 4899098"/>
                  <a:gd name="connsiteY1573" fmla="*/ 1005834 h 3229983"/>
                  <a:gd name="connsiteX1574" fmla="*/ 4897624 w 4899098"/>
                  <a:gd name="connsiteY1574" fmla="*/ 1005623 h 3229983"/>
                  <a:gd name="connsiteX1575" fmla="*/ 4897624 w 4899098"/>
                  <a:gd name="connsiteY1575" fmla="*/ 1004570 h 3229983"/>
                  <a:gd name="connsiteX1576" fmla="*/ 4897624 w 4899098"/>
                  <a:gd name="connsiteY1576" fmla="*/ 1004359 h 3229983"/>
                  <a:gd name="connsiteX1577" fmla="*/ 4897624 w 4899098"/>
                  <a:gd name="connsiteY1577" fmla="*/ 1003306 h 3229983"/>
                  <a:gd name="connsiteX1578" fmla="*/ 4897624 w 4899098"/>
                  <a:gd name="connsiteY1578" fmla="*/ 1003095 h 3229983"/>
                  <a:gd name="connsiteX1579" fmla="*/ 4897624 w 4899098"/>
                  <a:gd name="connsiteY1579" fmla="*/ 1002042 h 3229983"/>
                  <a:gd name="connsiteX1580" fmla="*/ 4897624 w 4899098"/>
                  <a:gd name="connsiteY1580" fmla="*/ 1001832 h 3229983"/>
                  <a:gd name="connsiteX1581" fmla="*/ 4897624 w 4899098"/>
                  <a:gd name="connsiteY1581" fmla="*/ 1000778 h 3229983"/>
                  <a:gd name="connsiteX1582" fmla="*/ 4897624 w 4899098"/>
                  <a:gd name="connsiteY1582" fmla="*/ 1000568 h 3229983"/>
                  <a:gd name="connsiteX1583" fmla="*/ 4897624 w 4899098"/>
                  <a:gd name="connsiteY1583" fmla="*/ 999515 h 3229983"/>
                  <a:gd name="connsiteX1584" fmla="*/ 4897624 w 4899098"/>
                  <a:gd name="connsiteY1584" fmla="*/ 999304 h 3229983"/>
                  <a:gd name="connsiteX1585" fmla="*/ 4897624 w 4899098"/>
                  <a:gd name="connsiteY1585" fmla="*/ 998251 h 3229983"/>
                  <a:gd name="connsiteX1586" fmla="*/ 4897624 w 4899098"/>
                  <a:gd name="connsiteY1586" fmla="*/ 998040 h 3229983"/>
                  <a:gd name="connsiteX1587" fmla="*/ 4897624 w 4899098"/>
                  <a:gd name="connsiteY1587" fmla="*/ 996987 h 3229983"/>
                  <a:gd name="connsiteX1588" fmla="*/ 4897624 w 4899098"/>
                  <a:gd name="connsiteY1588" fmla="*/ 996776 h 3229983"/>
                  <a:gd name="connsiteX1589" fmla="*/ 4897624 w 4899098"/>
                  <a:gd name="connsiteY1589" fmla="*/ 995723 h 3229983"/>
                  <a:gd name="connsiteX1590" fmla="*/ 4897624 w 4899098"/>
                  <a:gd name="connsiteY1590" fmla="*/ 995512 h 3229983"/>
                  <a:gd name="connsiteX1591" fmla="*/ 4897624 w 4899098"/>
                  <a:gd name="connsiteY1591" fmla="*/ 994459 h 3229983"/>
                  <a:gd name="connsiteX1592" fmla="*/ 4897624 w 4899098"/>
                  <a:gd name="connsiteY1592" fmla="*/ 994249 h 3229983"/>
                  <a:gd name="connsiteX1593" fmla="*/ 4897624 w 4899098"/>
                  <a:gd name="connsiteY1593" fmla="*/ 993195 h 3229983"/>
                  <a:gd name="connsiteX1594" fmla="*/ 4897624 w 4899098"/>
                  <a:gd name="connsiteY1594" fmla="*/ 992985 h 3229983"/>
                  <a:gd name="connsiteX1595" fmla="*/ 4897624 w 4899098"/>
                  <a:gd name="connsiteY1595" fmla="*/ 991931 h 3229983"/>
                  <a:gd name="connsiteX1596" fmla="*/ 4897624 w 4899098"/>
                  <a:gd name="connsiteY1596" fmla="*/ 991721 h 3229983"/>
                  <a:gd name="connsiteX1597" fmla="*/ 4897624 w 4899098"/>
                  <a:gd name="connsiteY1597" fmla="*/ 990668 h 3229983"/>
                  <a:gd name="connsiteX1598" fmla="*/ 4897624 w 4899098"/>
                  <a:gd name="connsiteY1598" fmla="*/ 990457 h 3229983"/>
                  <a:gd name="connsiteX1599" fmla="*/ 4897624 w 4899098"/>
                  <a:gd name="connsiteY1599" fmla="*/ 989404 h 3229983"/>
                  <a:gd name="connsiteX1600" fmla="*/ 4897624 w 4899098"/>
                  <a:gd name="connsiteY1600" fmla="*/ 989193 h 3229983"/>
                  <a:gd name="connsiteX1601" fmla="*/ 4897624 w 4899098"/>
                  <a:gd name="connsiteY1601" fmla="*/ 988140 h 3229983"/>
                  <a:gd name="connsiteX1602" fmla="*/ 4897624 w 4899098"/>
                  <a:gd name="connsiteY1602" fmla="*/ 987929 h 3229983"/>
                  <a:gd name="connsiteX1603" fmla="*/ 4897624 w 4899098"/>
                  <a:gd name="connsiteY1603" fmla="*/ 986876 h 3229983"/>
                  <a:gd name="connsiteX1604" fmla="*/ 4897624 w 4899098"/>
                  <a:gd name="connsiteY1604" fmla="*/ 986665 h 3229983"/>
                  <a:gd name="connsiteX1605" fmla="*/ 4897624 w 4899098"/>
                  <a:gd name="connsiteY1605" fmla="*/ 985612 h 3229983"/>
                  <a:gd name="connsiteX1606" fmla="*/ 4897624 w 4899098"/>
                  <a:gd name="connsiteY1606" fmla="*/ 985402 h 3229983"/>
                  <a:gd name="connsiteX1607" fmla="*/ 4897624 w 4899098"/>
                  <a:gd name="connsiteY1607" fmla="*/ 984348 h 3229983"/>
                  <a:gd name="connsiteX1608" fmla="*/ 4897624 w 4899098"/>
                  <a:gd name="connsiteY1608" fmla="*/ 984138 h 3229983"/>
                  <a:gd name="connsiteX1609" fmla="*/ 4897624 w 4899098"/>
                  <a:gd name="connsiteY1609" fmla="*/ 983085 h 3229983"/>
                  <a:gd name="connsiteX1610" fmla="*/ 4897624 w 4899098"/>
                  <a:gd name="connsiteY1610" fmla="*/ 982874 h 3229983"/>
                  <a:gd name="connsiteX1611" fmla="*/ 4897624 w 4899098"/>
                  <a:gd name="connsiteY1611" fmla="*/ 981821 h 3229983"/>
                  <a:gd name="connsiteX1612" fmla="*/ 4897624 w 4899098"/>
                  <a:gd name="connsiteY1612" fmla="*/ 981610 h 3229983"/>
                  <a:gd name="connsiteX1613" fmla="*/ 4897624 w 4899098"/>
                  <a:gd name="connsiteY1613" fmla="*/ 980557 h 3229983"/>
                  <a:gd name="connsiteX1614" fmla="*/ 4897624 w 4899098"/>
                  <a:gd name="connsiteY1614" fmla="*/ 980346 h 3229983"/>
                  <a:gd name="connsiteX1615" fmla="*/ 4897624 w 4899098"/>
                  <a:gd name="connsiteY1615" fmla="*/ 979293 h 3229983"/>
                  <a:gd name="connsiteX1616" fmla="*/ 4897624 w 4899098"/>
                  <a:gd name="connsiteY1616" fmla="*/ 979082 h 3229983"/>
                  <a:gd name="connsiteX1617" fmla="*/ 4897624 w 4899098"/>
                  <a:gd name="connsiteY1617" fmla="*/ 978029 h 3229983"/>
                  <a:gd name="connsiteX1618" fmla="*/ 4897624 w 4899098"/>
                  <a:gd name="connsiteY1618" fmla="*/ 977819 h 3229983"/>
                  <a:gd name="connsiteX1619" fmla="*/ 4897624 w 4899098"/>
                  <a:gd name="connsiteY1619" fmla="*/ 976765 h 3229983"/>
                  <a:gd name="connsiteX1620" fmla="*/ 4897624 w 4899098"/>
                  <a:gd name="connsiteY1620" fmla="*/ 976555 h 3229983"/>
                  <a:gd name="connsiteX1621" fmla="*/ 4897624 w 4899098"/>
                  <a:gd name="connsiteY1621" fmla="*/ 975502 h 3229983"/>
                  <a:gd name="connsiteX1622" fmla="*/ 4897624 w 4899098"/>
                  <a:gd name="connsiteY1622" fmla="*/ 975291 h 3229983"/>
                  <a:gd name="connsiteX1623" fmla="*/ 4897624 w 4899098"/>
                  <a:gd name="connsiteY1623" fmla="*/ 974238 h 3229983"/>
                  <a:gd name="connsiteX1624" fmla="*/ 4897624 w 4899098"/>
                  <a:gd name="connsiteY1624" fmla="*/ 974027 h 3229983"/>
                  <a:gd name="connsiteX1625" fmla="*/ 4897624 w 4899098"/>
                  <a:gd name="connsiteY1625" fmla="*/ 972974 h 3229983"/>
                  <a:gd name="connsiteX1626" fmla="*/ 4897624 w 4899098"/>
                  <a:gd name="connsiteY1626" fmla="*/ 972763 h 3229983"/>
                  <a:gd name="connsiteX1627" fmla="*/ 4897624 w 4899098"/>
                  <a:gd name="connsiteY1627" fmla="*/ 971710 h 3229983"/>
                  <a:gd name="connsiteX1628" fmla="*/ 4897624 w 4899098"/>
                  <a:gd name="connsiteY1628" fmla="*/ 971499 h 3229983"/>
                  <a:gd name="connsiteX1629" fmla="*/ 4897624 w 4899098"/>
                  <a:gd name="connsiteY1629" fmla="*/ 970446 h 3229983"/>
                  <a:gd name="connsiteX1630" fmla="*/ 4897624 w 4899098"/>
                  <a:gd name="connsiteY1630" fmla="*/ 970236 h 3229983"/>
                  <a:gd name="connsiteX1631" fmla="*/ 4897624 w 4899098"/>
                  <a:gd name="connsiteY1631" fmla="*/ 969182 h 3229983"/>
                  <a:gd name="connsiteX1632" fmla="*/ 4897624 w 4899098"/>
                  <a:gd name="connsiteY1632" fmla="*/ 968972 h 3229983"/>
                  <a:gd name="connsiteX1633" fmla="*/ 4897624 w 4899098"/>
                  <a:gd name="connsiteY1633" fmla="*/ 967919 h 3229983"/>
                  <a:gd name="connsiteX1634" fmla="*/ 4897624 w 4899098"/>
                  <a:gd name="connsiteY1634" fmla="*/ 967708 h 3229983"/>
                  <a:gd name="connsiteX1635" fmla="*/ 4897624 w 4899098"/>
                  <a:gd name="connsiteY1635" fmla="*/ 966655 h 3229983"/>
                  <a:gd name="connsiteX1636" fmla="*/ 4897624 w 4899098"/>
                  <a:gd name="connsiteY1636" fmla="*/ 966444 h 3229983"/>
                  <a:gd name="connsiteX1637" fmla="*/ 4897624 w 4899098"/>
                  <a:gd name="connsiteY1637" fmla="*/ 965391 h 3229983"/>
                  <a:gd name="connsiteX1638" fmla="*/ 4897624 w 4899098"/>
                  <a:gd name="connsiteY1638" fmla="*/ 965180 h 3229983"/>
                  <a:gd name="connsiteX1639" fmla="*/ 4897624 w 4899098"/>
                  <a:gd name="connsiteY1639" fmla="*/ 964127 h 3229983"/>
                  <a:gd name="connsiteX1640" fmla="*/ 4897624 w 4899098"/>
                  <a:gd name="connsiteY1640" fmla="*/ 963916 h 3229983"/>
                  <a:gd name="connsiteX1641" fmla="*/ 4897624 w 4899098"/>
                  <a:gd name="connsiteY1641" fmla="*/ 962863 h 3229983"/>
                  <a:gd name="connsiteX1642" fmla="*/ 4897624 w 4899098"/>
                  <a:gd name="connsiteY1642" fmla="*/ 962653 h 3229983"/>
                  <a:gd name="connsiteX1643" fmla="*/ 4897624 w 4899098"/>
                  <a:gd name="connsiteY1643" fmla="*/ 961599 h 3229983"/>
                  <a:gd name="connsiteX1644" fmla="*/ 4897624 w 4899098"/>
                  <a:gd name="connsiteY1644" fmla="*/ 961389 h 3229983"/>
                  <a:gd name="connsiteX1645" fmla="*/ 4897624 w 4899098"/>
                  <a:gd name="connsiteY1645" fmla="*/ 960335 h 3229983"/>
                  <a:gd name="connsiteX1646" fmla="*/ 4897624 w 4899098"/>
                  <a:gd name="connsiteY1646" fmla="*/ 960125 h 3229983"/>
                  <a:gd name="connsiteX1647" fmla="*/ 4897624 w 4899098"/>
                  <a:gd name="connsiteY1647" fmla="*/ 959072 h 3229983"/>
                  <a:gd name="connsiteX1648" fmla="*/ 4897624 w 4899098"/>
                  <a:gd name="connsiteY1648" fmla="*/ 958861 h 3229983"/>
                  <a:gd name="connsiteX1649" fmla="*/ 4897624 w 4899098"/>
                  <a:gd name="connsiteY1649" fmla="*/ 957808 h 3229983"/>
                  <a:gd name="connsiteX1650" fmla="*/ 4897624 w 4899098"/>
                  <a:gd name="connsiteY1650" fmla="*/ 957597 h 3229983"/>
                  <a:gd name="connsiteX1651" fmla="*/ 4897624 w 4899098"/>
                  <a:gd name="connsiteY1651" fmla="*/ 956544 h 3229983"/>
                  <a:gd name="connsiteX1652" fmla="*/ 4897624 w 4899098"/>
                  <a:gd name="connsiteY1652" fmla="*/ 956333 h 3229983"/>
                  <a:gd name="connsiteX1653" fmla="*/ 4897624 w 4899098"/>
                  <a:gd name="connsiteY1653" fmla="*/ 955280 h 3229983"/>
                  <a:gd name="connsiteX1654" fmla="*/ 4897624 w 4899098"/>
                  <a:gd name="connsiteY1654" fmla="*/ 955069 h 3229983"/>
                  <a:gd name="connsiteX1655" fmla="*/ 4897624 w 4899098"/>
                  <a:gd name="connsiteY1655" fmla="*/ 954016 h 3229983"/>
                  <a:gd name="connsiteX1656" fmla="*/ 4897624 w 4899098"/>
                  <a:gd name="connsiteY1656" fmla="*/ 953806 h 3229983"/>
                  <a:gd name="connsiteX1657" fmla="*/ 4897624 w 4899098"/>
                  <a:gd name="connsiteY1657" fmla="*/ 952752 h 3229983"/>
                  <a:gd name="connsiteX1658" fmla="*/ 4897624 w 4899098"/>
                  <a:gd name="connsiteY1658" fmla="*/ 952542 h 3229983"/>
                  <a:gd name="connsiteX1659" fmla="*/ 4897624 w 4899098"/>
                  <a:gd name="connsiteY1659" fmla="*/ 951489 h 3229983"/>
                  <a:gd name="connsiteX1660" fmla="*/ 4897624 w 4899098"/>
                  <a:gd name="connsiteY1660" fmla="*/ 951278 h 3229983"/>
                  <a:gd name="connsiteX1661" fmla="*/ 4897624 w 4899098"/>
                  <a:gd name="connsiteY1661" fmla="*/ 950225 h 3229983"/>
                  <a:gd name="connsiteX1662" fmla="*/ 4897624 w 4899098"/>
                  <a:gd name="connsiteY1662" fmla="*/ 950014 h 3229983"/>
                  <a:gd name="connsiteX1663" fmla="*/ 4897624 w 4899098"/>
                  <a:gd name="connsiteY1663" fmla="*/ 948961 h 3229983"/>
                  <a:gd name="connsiteX1664" fmla="*/ 4897624 w 4899098"/>
                  <a:gd name="connsiteY1664" fmla="*/ 948750 h 3229983"/>
                  <a:gd name="connsiteX1665" fmla="*/ 4897624 w 4899098"/>
                  <a:gd name="connsiteY1665" fmla="*/ 947697 h 3229983"/>
                  <a:gd name="connsiteX1666" fmla="*/ 4897624 w 4899098"/>
                  <a:gd name="connsiteY1666" fmla="*/ 947486 h 3229983"/>
                  <a:gd name="connsiteX1667" fmla="*/ 4897624 w 4899098"/>
                  <a:gd name="connsiteY1667" fmla="*/ 946433 h 3229983"/>
                  <a:gd name="connsiteX1668" fmla="*/ 4897624 w 4899098"/>
                  <a:gd name="connsiteY1668" fmla="*/ 946223 h 3229983"/>
                  <a:gd name="connsiteX1669" fmla="*/ 4897624 w 4899098"/>
                  <a:gd name="connsiteY1669" fmla="*/ 945169 h 3229983"/>
                  <a:gd name="connsiteX1670" fmla="*/ 4897624 w 4899098"/>
                  <a:gd name="connsiteY1670" fmla="*/ 944959 h 3229983"/>
                  <a:gd name="connsiteX1671" fmla="*/ 4897624 w 4899098"/>
                  <a:gd name="connsiteY1671" fmla="*/ 943905 h 3229983"/>
                  <a:gd name="connsiteX1672" fmla="*/ 4897624 w 4899098"/>
                  <a:gd name="connsiteY1672" fmla="*/ 943695 h 3229983"/>
                  <a:gd name="connsiteX1673" fmla="*/ 4897624 w 4899098"/>
                  <a:gd name="connsiteY1673" fmla="*/ 942642 h 3229983"/>
                  <a:gd name="connsiteX1674" fmla="*/ 4897624 w 4899098"/>
                  <a:gd name="connsiteY1674" fmla="*/ 942431 h 3229983"/>
                  <a:gd name="connsiteX1675" fmla="*/ 4897624 w 4899098"/>
                  <a:gd name="connsiteY1675" fmla="*/ 941378 h 3229983"/>
                  <a:gd name="connsiteX1676" fmla="*/ 4897624 w 4899098"/>
                  <a:gd name="connsiteY1676" fmla="*/ 941167 h 3229983"/>
                  <a:gd name="connsiteX1677" fmla="*/ 4897624 w 4899098"/>
                  <a:gd name="connsiteY1677" fmla="*/ 940114 h 3229983"/>
                  <a:gd name="connsiteX1678" fmla="*/ 4897624 w 4899098"/>
                  <a:gd name="connsiteY1678" fmla="*/ 939903 h 3229983"/>
                  <a:gd name="connsiteX1679" fmla="*/ 4897624 w 4899098"/>
                  <a:gd name="connsiteY1679" fmla="*/ 938850 h 3229983"/>
                  <a:gd name="connsiteX1680" fmla="*/ 4897624 w 4899098"/>
                  <a:gd name="connsiteY1680" fmla="*/ 938639 h 3229983"/>
                  <a:gd name="connsiteX1681" fmla="*/ 4897624 w 4899098"/>
                  <a:gd name="connsiteY1681" fmla="*/ 937586 h 3229983"/>
                  <a:gd name="connsiteX1682" fmla="*/ 4897624 w 4899098"/>
                  <a:gd name="connsiteY1682" fmla="*/ 937376 h 3229983"/>
                  <a:gd name="connsiteX1683" fmla="*/ 4897624 w 4899098"/>
                  <a:gd name="connsiteY1683" fmla="*/ 936323 h 3229983"/>
                  <a:gd name="connsiteX1684" fmla="*/ 4897624 w 4899098"/>
                  <a:gd name="connsiteY1684" fmla="*/ 936112 h 3229983"/>
                  <a:gd name="connsiteX1685" fmla="*/ 4897624 w 4899098"/>
                  <a:gd name="connsiteY1685" fmla="*/ 935059 h 3229983"/>
                  <a:gd name="connsiteX1686" fmla="*/ 4897624 w 4899098"/>
                  <a:gd name="connsiteY1686" fmla="*/ 934848 h 3229983"/>
                  <a:gd name="connsiteX1687" fmla="*/ 4897624 w 4899098"/>
                  <a:gd name="connsiteY1687" fmla="*/ 933795 h 3229983"/>
                  <a:gd name="connsiteX1688" fmla="*/ 4897624 w 4899098"/>
                  <a:gd name="connsiteY1688" fmla="*/ 933584 h 3229983"/>
                  <a:gd name="connsiteX1689" fmla="*/ 4897624 w 4899098"/>
                  <a:gd name="connsiteY1689" fmla="*/ 932531 h 3229983"/>
                  <a:gd name="connsiteX1690" fmla="*/ 4897624 w 4899098"/>
                  <a:gd name="connsiteY1690" fmla="*/ 932320 h 3229983"/>
                  <a:gd name="connsiteX1691" fmla="*/ 4897624 w 4899098"/>
                  <a:gd name="connsiteY1691" fmla="*/ 931267 h 3229983"/>
                  <a:gd name="connsiteX1692" fmla="*/ 4897624 w 4899098"/>
                  <a:gd name="connsiteY1692" fmla="*/ 931057 h 3229983"/>
                  <a:gd name="connsiteX1693" fmla="*/ 4897624 w 4899098"/>
                  <a:gd name="connsiteY1693" fmla="*/ 930003 h 3229983"/>
                  <a:gd name="connsiteX1694" fmla="*/ 4897624 w 4899098"/>
                  <a:gd name="connsiteY1694" fmla="*/ 929793 h 3229983"/>
                  <a:gd name="connsiteX1695" fmla="*/ 4897624 w 4899098"/>
                  <a:gd name="connsiteY1695" fmla="*/ 928739 h 3229983"/>
                  <a:gd name="connsiteX1696" fmla="*/ 4897624 w 4899098"/>
                  <a:gd name="connsiteY1696" fmla="*/ 928529 h 3229983"/>
                  <a:gd name="connsiteX1697" fmla="*/ 4897624 w 4899098"/>
                  <a:gd name="connsiteY1697" fmla="*/ 927476 h 3229983"/>
                  <a:gd name="connsiteX1698" fmla="*/ 4897624 w 4899098"/>
                  <a:gd name="connsiteY1698" fmla="*/ 927265 h 3229983"/>
                  <a:gd name="connsiteX1699" fmla="*/ 4897624 w 4899098"/>
                  <a:gd name="connsiteY1699" fmla="*/ 926212 h 3229983"/>
                  <a:gd name="connsiteX1700" fmla="*/ 4897624 w 4899098"/>
                  <a:gd name="connsiteY1700" fmla="*/ 926001 h 3229983"/>
                  <a:gd name="connsiteX1701" fmla="*/ 4897624 w 4899098"/>
                  <a:gd name="connsiteY1701" fmla="*/ 924948 h 3229983"/>
                  <a:gd name="connsiteX1702" fmla="*/ 4897624 w 4899098"/>
                  <a:gd name="connsiteY1702" fmla="*/ 924737 h 3229983"/>
                  <a:gd name="connsiteX1703" fmla="*/ 4897624 w 4899098"/>
                  <a:gd name="connsiteY1703" fmla="*/ 923684 h 3229983"/>
                  <a:gd name="connsiteX1704" fmla="*/ 4897624 w 4899098"/>
                  <a:gd name="connsiteY1704" fmla="*/ 923473 h 3229983"/>
                  <a:gd name="connsiteX1705" fmla="*/ 4897624 w 4899098"/>
                  <a:gd name="connsiteY1705" fmla="*/ 922420 h 3229983"/>
                  <a:gd name="connsiteX1706" fmla="*/ 4897624 w 4899098"/>
                  <a:gd name="connsiteY1706" fmla="*/ 922210 h 3229983"/>
                  <a:gd name="connsiteX1707" fmla="*/ 4897624 w 4899098"/>
                  <a:gd name="connsiteY1707" fmla="*/ 921156 h 3229983"/>
                  <a:gd name="connsiteX1708" fmla="*/ 4897624 w 4899098"/>
                  <a:gd name="connsiteY1708" fmla="*/ 920946 h 3229983"/>
                  <a:gd name="connsiteX1709" fmla="*/ 4897624 w 4899098"/>
                  <a:gd name="connsiteY1709" fmla="*/ 919893 h 3229983"/>
                  <a:gd name="connsiteX1710" fmla="*/ 4897624 w 4899098"/>
                  <a:gd name="connsiteY1710" fmla="*/ 919682 h 3229983"/>
                  <a:gd name="connsiteX1711" fmla="*/ 4897624 w 4899098"/>
                  <a:gd name="connsiteY1711" fmla="*/ 918629 h 3229983"/>
                  <a:gd name="connsiteX1712" fmla="*/ 4897624 w 4899098"/>
                  <a:gd name="connsiteY1712" fmla="*/ 918418 h 3229983"/>
                  <a:gd name="connsiteX1713" fmla="*/ 4897624 w 4899098"/>
                  <a:gd name="connsiteY1713" fmla="*/ 917365 h 3229983"/>
                  <a:gd name="connsiteX1714" fmla="*/ 4897624 w 4899098"/>
                  <a:gd name="connsiteY1714" fmla="*/ 917154 h 3229983"/>
                  <a:gd name="connsiteX1715" fmla="*/ 4897624 w 4899098"/>
                  <a:gd name="connsiteY1715" fmla="*/ 916101 h 3229983"/>
                  <a:gd name="connsiteX1716" fmla="*/ 4897624 w 4899098"/>
                  <a:gd name="connsiteY1716" fmla="*/ 915890 h 3229983"/>
                  <a:gd name="connsiteX1717" fmla="*/ 4897624 w 4899098"/>
                  <a:gd name="connsiteY1717" fmla="*/ 914837 h 3229983"/>
                  <a:gd name="connsiteX1718" fmla="*/ 4897624 w 4899098"/>
                  <a:gd name="connsiteY1718" fmla="*/ 914627 h 3229983"/>
                  <a:gd name="connsiteX1719" fmla="*/ 4897624 w 4899098"/>
                  <a:gd name="connsiteY1719" fmla="*/ 913573 h 3229983"/>
                  <a:gd name="connsiteX1720" fmla="*/ 4897624 w 4899098"/>
                  <a:gd name="connsiteY1720" fmla="*/ 913363 h 3229983"/>
                  <a:gd name="connsiteX1721" fmla="*/ 4897624 w 4899098"/>
                  <a:gd name="connsiteY1721" fmla="*/ 912309 h 3229983"/>
                  <a:gd name="connsiteX1722" fmla="*/ 4897624 w 4899098"/>
                  <a:gd name="connsiteY1722" fmla="*/ 912099 h 3229983"/>
                  <a:gd name="connsiteX1723" fmla="*/ 4897624 w 4899098"/>
                  <a:gd name="connsiteY1723" fmla="*/ 911046 h 3229983"/>
                  <a:gd name="connsiteX1724" fmla="*/ 4897624 w 4899098"/>
                  <a:gd name="connsiteY1724" fmla="*/ 910835 h 3229983"/>
                  <a:gd name="connsiteX1725" fmla="*/ 4897624 w 4899098"/>
                  <a:gd name="connsiteY1725" fmla="*/ 909782 h 3229983"/>
                  <a:gd name="connsiteX1726" fmla="*/ 4897624 w 4899098"/>
                  <a:gd name="connsiteY1726" fmla="*/ 909571 h 3229983"/>
                  <a:gd name="connsiteX1727" fmla="*/ 4897624 w 4899098"/>
                  <a:gd name="connsiteY1727" fmla="*/ 908518 h 3229983"/>
                  <a:gd name="connsiteX1728" fmla="*/ 4897624 w 4899098"/>
                  <a:gd name="connsiteY1728" fmla="*/ 908307 h 3229983"/>
                  <a:gd name="connsiteX1729" fmla="*/ 4897624 w 4899098"/>
                  <a:gd name="connsiteY1729" fmla="*/ 907254 h 3229983"/>
                  <a:gd name="connsiteX1730" fmla="*/ 4897624 w 4899098"/>
                  <a:gd name="connsiteY1730" fmla="*/ 907043 h 3229983"/>
                  <a:gd name="connsiteX1731" fmla="*/ 4897624 w 4899098"/>
                  <a:gd name="connsiteY1731" fmla="*/ 905990 h 3229983"/>
                  <a:gd name="connsiteX1732" fmla="*/ 4897624 w 4899098"/>
                  <a:gd name="connsiteY1732" fmla="*/ 905780 h 3229983"/>
                  <a:gd name="connsiteX1733" fmla="*/ 4897624 w 4899098"/>
                  <a:gd name="connsiteY1733" fmla="*/ 904726 h 3229983"/>
                  <a:gd name="connsiteX1734" fmla="*/ 4897624 w 4899098"/>
                  <a:gd name="connsiteY1734" fmla="*/ 904516 h 3229983"/>
                  <a:gd name="connsiteX1735" fmla="*/ 4897624 w 4899098"/>
                  <a:gd name="connsiteY1735" fmla="*/ 903463 h 3229983"/>
                  <a:gd name="connsiteX1736" fmla="*/ 4897624 w 4899098"/>
                  <a:gd name="connsiteY1736" fmla="*/ 903252 h 3229983"/>
                  <a:gd name="connsiteX1737" fmla="*/ 4897624 w 4899098"/>
                  <a:gd name="connsiteY1737" fmla="*/ 902199 h 3229983"/>
                  <a:gd name="connsiteX1738" fmla="*/ 4897624 w 4899098"/>
                  <a:gd name="connsiteY1738" fmla="*/ 901988 h 3229983"/>
                  <a:gd name="connsiteX1739" fmla="*/ 4897624 w 4899098"/>
                  <a:gd name="connsiteY1739" fmla="*/ 900935 h 3229983"/>
                  <a:gd name="connsiteX1740" fmla="*/ 4897624 w 4899098"/>
                  <a:gd name="connsiteY1740" fmla="*/ 900724 h 3229983"/>
                  <a:gd name="connsiteX1741" fmla="*/ 4897624 w 4899098"/>
                  <a:gd name="connsiteY1741" fmla="*/ 899671 h 3229983"/>
                  <a:gd name="connsiteX1742" fmla="*/ 4897624 w 4899098"/>
                  <a:gd name="connsiteY1742" fmla="*/ 899460 h 3229983"/>
                  <a:gd name="connsiteX1743" fmla="*/ 4897624 w 4899098"/>
                  <a:gd name="connsiteY1743" fmla="*/ 898407 h 3229983"/>
                  <a:gd name="connsiteX1744" fmla="*/ 4897624 w 4899098"/>
                  <a:gd name="connsiteY1744" fmla="*/ 898197 h 3229983"/>
                  <a:gd name="connsiteX1745" fmla="*/ 4897624 w 4899098"/>
                  <a:gd name="connsiteY1745" fmla="*/ 897143 h 3229983"/>
                  <a:gd name="connsiteX1746" fmla="*/ 4897624 w 4899098"/>
                  <a:gd name="connsiteY1746" fmla="*/ 896933 h 3229983"/>
                  <a:gd name="connsiteX1747" fmla="*/ 4897624 w 4899098"/>
                  <a:gd name="connsiteY1747" fmla="*/ 895880 h 3229983"/>
                  <a:gd name="connsiteX1748" fmla="*/ 4897624 w 4899098"/>
                  <a:gd name="connsiteY1748" fmla="*/ 895669 h 3229983"/>
                  <a:gd name="connsiteX1749" fmla="*/ 4897624 w 4899098"/>
                  <a:gd name="connsiteY1749" fmla="*/ 894616 h 3229983"/>
                  <a:gd name="connsiteX1750" fmla="*/ 4897624 w 4899098"/>
                  <a:gd name="connsiteY1750" fmla="*/ 894405 h 3229983"/>
                  <a:gd name="connsiteX1751" fmla="*/ 4897624 w 4899098"/>
                  <a:gd name="connsiteY1751" fmla="*/ 893352 h 3229983"/>
                  <a:gd name="connsiteX1752" fmla="*/ 4897624 w 4899098"/>
                  <a:gd name="connsiteY1752" fmla="*/ 893141 h 3229983"/>
                  <a:gd name="connsiteX1753" fmla="*/ 4897624 w 4899098"/>
                  <a:gd name="connsiteY1753" fmla="*/ 892088 h 3229983"/>
                  <a:gd name="connsiteX1754" fmla="*/ 4897624 w 4899098"/>
                  <a:gd name="connsiteY1754" fmla="*/ 891877 h 3229983"/>
                  <a:gd name="connsiteX1755" fmla="*/ 4897624 w 4899098"/>
                  <a:gd name="connsiteY1755" fmla="*/ 890824 h 3229983"/>
                  <a:gd name="connsiteX1756" fmla="*/ 4897624 w 4899098"/>
                  <a:gd name="connsiteY1756" fmla="*/ 890614 h 3229983"/>
                  <a:gd name="connsiteX1757" fmla="*/ 4897624 w 4899098"/>
                  <a:gd name="connsiteY1757" fmla="*/ 889560 h 3229983"/>
                  <a:gd name="connsiteX1758" fmla="*/ 4897624 w 4899098"/>
                  <a:gd name="connsiteY1758" fmla="*/ 889350 h 3229983"/>
                  <a:gd name="connsiteX1759" fmla="*/ 4897624 w 4899098"/>
                  <a:gd name="connsiteY1759" fmla="*/ 888297 h 3229983"/>
                  <a:gd name="connsiteX1760" fmla="*/ 4897624 w 4899098"/>
                  <a:gd name="connsiteY1760" fmla="*/ 888086 h 3229983"/>
                  <a:gd name="connsiteX1761" fmla="*/ 4897624 w 4899098"/>
                  <a:gd name="connsiteY1761" fmla="*/ 887033 h 3229983"/>
                  <a:gd name="connsiteX1762" fmla="*/ 4897624 w 4899098"/>
                  <a:gd name="connsiteY1762" fmla="*/ 886822 h 3229983"/>
                  <a:gd name="connsiteX1763" fmla="*/ 4897624 w 4899098"/>
                  <a:gd name="connsiteY1763" fmla="*/ 885769 h 3229983"/>
                  <a:gd name="connsiteX1764" fmla="*/ 4897624 w 4899098"/>
                  <a:gd name="connsiteY1764" fmla="*/ 885558 h 3229983"/>
                  <a:gd name="connsiteX1765" fmla="*/ 4897624 w 4899098"/>
                  <a:gd name="connsiteY1765" fmla="*/ 884505 h 3229983"/>
                  <a:gd name="connsiteX1766" fmla="*/ 4897624 w 4899098"/>
                  <a:gd name="connsiteY1766" fmla="*/ 884294 h 3229983"/>
                  <a:gd name="connsiteX1767" fmla="*/ 4897624 w 4899098"/>
                  <a:gd name="connsiteY1767" fmla="*/ 883241 h 3229983"/>
                  <a:gd name="connsiteX1768" fmla="*/ 4897624 w 4899098"/>
                  <a:gd name="connsiteY1768" fmla="*/ 883031 h 3229983"/>
                  <a:gd name="connsiteX1769" fmla="*/ 4897624 w 4899098"/>
                  <a:gd name="connsiteY1769" fmla="*/ 881977 h 3229983"/>
                  <a:gd name="connsiteX1770" fmla="*/ 4897624 w 4899098"/>
                  <a:gd name="connsiteY1770" fmla="*/ 881767 h 3229983"/>
                  <a:gd name="connsiteX1771" fmla="*/ 4897624 w 4899098"/>
                  <a:gd name="connsiteY1771" fmla="*/ 880713 h 3229983"/>
                  <a:gd name="connsiteX1772" fmla="*/ 4897624 w 4899098"/>
                  <a:gd name="connsiteY1772" fmla="*/ 880503 h 3229983"/>
                  <a:gd name="connsiteX1773" fmla="*/ 4897624 w 4899098"/>
                  <a:gd name="connsiteY1773" fmla="*/ 879450 h 3229983"/>
                  <a:gd name="connsiteX1774" fmla="*/ 4897624 w 4899098"/>
                  <a:gd name="connsiteY1774" fmla="*/ 879239 h 3229983"/>
                  <a:gd name="connsiteX1775" fmla="*/ 4897624 w 4899098"/>
                  <a:gd name="connsiteY1775" fmla="*/ 878186 h 3229983"/>
                  <a:gd name="connsiteX1776" fmla="*/ 4897624 w 4899098"/>
                  <a:gd name="connsiteY1776" fmla="*/ 877975 h 3229983"/>
                  <a:gd name="connsiteX1777" fmla="*/ 4897624 w 4899098"/>
                  <a:gd name="connsiteY1777" fmla="*/ 876922 h 3229983"/>
                  <a:gd name="connsiteX1778" fmla="*/ 4897624 w 4899098"/>
                  <a:gd name="connsiteY1778" fmla="*/ 876711 h 3229983"/>
                  <a:gd name="connsiteX1779" fmla="*/ 4897624 w 4899098"/>
                  <a:gd name="connsiteY1779" fmla="*/ 875658 h 3229983"/>
                  <a:gd name="connsiteX1780" fmla="*/ 4897624 w 4899098"/>
                  <a:gd name="connsiteY1780" fmla="*/ 875447 h 3229983"/>
                  <a:gd name="connsiteX1781" fmla="*/ 4897624 w 4899098"/>
                  <a:gd name="connsiteY1781" fmla="*/ 874394 h 3229983"/>
                  <a:gd name="connsiteX1782" fmla="*/ 4897624 w 4899098"/>
                  <a:gd name="connsiteY1782" fmla="*/ 874184 h 3229983"/>
                  <a:gd name="connsiteX1783" fmla="*/ 4897624 w 4899098"/>
                  <a:gd name="connsiteY1783" fmla="*/ 873130 h 3229983"/>
                  <a:gd name="connsiteX1784" fmla="*/ 4897624 w 4899098"/>
                  <a:gd name="connsiteY1784" fmla="*/ 872920 h 3229983"/>
                  <a:gd name="connsiteX1785" fmla="*/ 4897624 w 4899098"/>
                  <a:gd name="connsiteY1785" fmla="*/ 871867 h 3229983"/>
                  <a:gd name="connsiteX1786" fmla="*/ 4897624 w 4899098"/>
                  <a:gd name="connsiteY1786" fmla="*/ 871656 h 3229983"/>
                  <a:gd name="connsiteX1787" fmla="*/ 4897624 w 4899098"/>
                  <a:gd name="connsiteY1787" fmla="*/ 870603 h 3229983"/>
                  <a:gd name="connsiteX1788" fmla="*/ 4897624 w 4899098"/>
                  <a:gd name="connsiteY1788" fmla="*/ 870392 h 3229983"/>
                  <a:gd name="connsiteX1789" fmla="*/ 4897624 w 4899098"/>
                  <a:gd name="connsiteY1789" fmla="*/ 869339 h 3229983"/>
                  <a:gd name="connsiteX1790" fmla="*/ 4897624 w 4899098"/>
                  <a:gd name="connsiteY1790" fmla="*/ 869128 h 3229983"/>
                  <a:gd name="connsiteX1791" fmla="*/ 4897624 w 4899098"/>
                  <a:gd name="connsiteY1791" fmla="*/ 868075 h 3229983"/>
                  <a:gd name="connsiteX1792" fmla="*/ 4897624 w 4899098"/>
                  <a:gd name="connsiteY1792" fmla="*/ 867864 h 3229983"/>
                  <a:gd name="connsiteX1793" fmla="*/ 4897624 w 4899098"/>
                  <a:gd name="connsiteY1793" fmla="*/ 866811 h 3229983"/>
                  <a:gd name="connsiteX1794" fmla="*/ 4897624 w 4899098"/>
                  <a:gd name="connsiteY1794" fmla="*/ 866601 h 3229983"/>
                  <a:gd name="connsiteX1795" fmla="*/ 4897624 w 4899098"/>
                  <a:gd name="connsiteY1795" fmla="*/ 865547 h 3229983"/>
                  <a:gd name="connsiteX1796" fmla="*/ 4897624 w 4899098"/>
                  <a:gd name="connsiteY1796" fmla="*/ 865337 h 3229983"/>
                  <a:gd name="connsiteX1797" fmla="*/ 4897624 w 4899098"/>
                  <a:gd name="connsiteY1797" fmla="*/ 864284 h 3229983"/>
                  <a:gd name="connsiteX1798" fmla="*/ 4897624 w 4899098"/>
                  <a:gd name="connsiteY1798" fmla="*/ 864073 h 3229983"/>
                  <a:gd name="connsiteX1799" fmla="*/ 4897624 w 4899098"/>
                  <a:gd name="connsiteY1799" fmla="*/ 863020 h 3229983"/>
                  <a:gd name="connsiteX1800" fmla="*/ 4897624 w 4899098"/>
                  <a:gd name="connsiteY1800" fmla="*/ 862809 h 3229983"/>
                  <a:gd name="connsiteX1801" fmla="*/ 4897624 w 4899098"/>
                  <a:gd name="connsiteY1801" fmla="*/ 861756 h 3229983"/>
                  <a:gd name="connsiteX1802" fmla="*/ 4897624 w 4899098"/>
                  <a:gd name="connsiteY1802" fmla="*/ 861545 h 3229983"/>
                  <a:gd name="connsiteX1803" fmla="*/ 4897624 w 4899098"/>
                  <a:gd name="connsiteY1803" fmla="*/ 860492 h 3229983"/>
                  <a:gd name="connsiteX1804" fmla="*/ 4897624 w 4899098"/>
                  <a:gd name="connsiteY1804" fmla="*/ 860281 h 3229983"/>
                  <a:gd name="connsiteX1805" fmla="*/ 4897624 w 4899098"/>
                  <a:gd name="connsiteY1805" fmla="*/ 859228 h 3229983"/>
                  <a:gd name="connsiteX1806" fmla="*/ 4897624 w 4899098"/>
                  <a:gd name="connsiteY1806" fmla="*/ 859018 h 3229983"/>
                  <a:gd name="connsiteX1807" fmla="*/ 4897624 w 4899098"/>
                  <a:gd name="connsiteY1807" fmla="*/ 857964 h 3229983"/>
                  <a:gd name="connsiteX1808" fmla="*/ 4897624 w 4899098"/>
                  <a:gd name="connsiteY1808" fmla="*/ 857754 h 3229983"/>
                  <a:gd name="connsiteX1809" fmla="*/ 4897624 w 4899098"/>
                  <a:gd name="connsiteY1809" fmla="*/ 856700 h 3229983"/>
                  <a:gd name="connsiteX1810" fmla="*/ 4897624 w 4899098"/>
                  <a:gd name="connsiteY1810" fmla="*/ 856490 h 3229983"/>
                  <a:gd name="connsiteX1811" fmla="*/ 4897624 w 4899098"/>
                  <a:gd name="connsiteY1811" fmla="*/ 855437 h 3229983"/>
                  <a:gd name="connsiteX1812" fmla="*/ 4897624 w 4899098"/>
                  <a:gd name="connsiteY1812" fmla="*/ 855226 h 3229983"/>
                  <a:gd name="connsiteX1813" fmla="*/ 4897624 w 4899098"/>
                  <a:gd name="connsiteY1813" fmla="*/ 854173 h 3229983"/>
                  <a:gd name="connsiteX1814" fmla="*/ 4897624 w 4899098"/>
                  <a:gd name="connsiteY1814" fmla="*/ 853962 h 3229983"/>
                  <a:gd name="connsiteX1815" fmla="*/ 4897624 w 4899098"/>
                  <a:gd name="connsiteY1815" fmla="*/ 852909 h 3229983"/>
                  <a:gd name="connsiteX1816" fmla="*/ 4897624 w 4899098"/>
                  <a:gd name="connsiteY1816" fmla="*/ 852698 h 3229983"/>
                  <a:gd name="connsiteX1817" fmla="*/ 4897624 w 4899098"/>
                  <a:gd name="connsiteY1817" fmla="*/ 851645 h 3229983"/>
                  <a:gd name="connsiteX1818" fmla="*/ 4897624 w 4899098"/>
                  <a:gd name="connsiteY1818" fmla="*/ 851434 h 3229983"/>
                  <a:gd name="connsiteX1819" fmla="*/ 4897624 w 4899098"/>
                  <a:gd name="connsiteY1819" fmla="*/ 850381 h 3229983"/>
                  <a:gd name="connsiteX1820" fmla="*/ 4897624 w 4899098"/>
                  <a:gd name="connsiteY1820" fmla="*/ 850171 h 3229983"/>
                  <a:gd name="connsiteX1821" fmla="*/ 4897624 w 4899098"/>
                  <a:gd name="connsiteY1821" fmla="*/ 849117 h 3229983"/>
                  <a:gd name="connsiteX1822" fmla="*/ 4897624 w 4899098"/>
                  <a:gd name="connsiteY1822" fmla="*/ 848907 h 3229983"/>
                  <a:gd name="connsiteX1823" fmla="*/ 4897624 w 4899098"/>
                  <a:gd name="connsiteY1823" fmla="*/ 847854 h 3229983"/>
                  <a:gd name="connsiteX1824" fmla="*/ 4897624 w 4899098"/>
                  <a:gd name="connsiteY1824" fmla="*/ 847643 h 3229983"/>
                  <a:gd name="connsiteX1825" fmla="*/ 4897624 w 4899098"/>
                  <a:gd name="connsiteY1825" fmla="*/ 846590 h 3229983"/>
                  <a:gd name="connsiteX1826" fmla="*/ 4897624 w 4899098"/>
                  <a:gd name="connsiteY1826" fmla="*/ 846379 h 3229983"/>
                  <a:gd name="connsiteX1827" fmla="*/ 4897624 w 4899098"/>
                  <a:gd name="connsiteY1827" fmla="*/ 845326 h 3229983"/>
                  <a:gd name="connsiteX1828" fmla="*/ 4897624 w 4899098"/>
                  <a:gd name="connsiteY1828" fmla="*/ 845115 h 3229983"/>
                  <a:gd name="connsiteX1829" fmla="*/ 4897624 w 4899098"/>
                  <a:gd name="connsiteY1829" fmla="*/ 844062 h 3229983"/>
                  <a:gd name="connsiteX1830" fmla="*/ 4897624 w 4899098"/>
                  <a:gd name="connsiteY1830" fmla="*/ 843851 h 3229983"/>
                  <a:gd name="connsiteX1831" fmla="*/ 4897624 w 4899098"/>
                  <a:gd name="connsiteY1831" fmla="*/ 842798 h 3229983"/>
                  <a:gd name="connsiteX1832" fmla="*/ 2031023 w 4899098"/>
                  <a:gd name="connsiteY1832" fmla="*/ 1267449 h 3229983"/>
                  <a:gd name="connsiteX1833" fmla="*/ 2057142 w 4899098"/>
                  <a:gd name="connsiteY1833" fmla="*/ 1249334 h 3229983"/>
                  <a:gd name="connsiteX1834" fmla="*/ 2187318 w 4899098"/>
                  <a:gd name="connsiteY1834" fmla="*/ 1188669 h 3229983"/>
                  <a:gd name="connsiteX1835" fmla="*/ 2245665 w 4899098"/>
                  <a:gd name="connsiteY1835" fmla="*/ 1178769 h 3229983"/>
                  <a:gd name="connsiteX1836" fmla="*/ 2289267 w 4899098"/>
                  <a:gd name="connsiteY1836" fmla="*/ 1176452 h 3229983"/>
                  <a:gd name="connsiteX1837" fmla="*/ 2416915 w 4899098"/>
                  <a:gd name="connsiteY1837" fmla="*/ 1195621 h 3229983"/>
                  <a:gd name="connsiteX1838" fmla="*/ 2505805 w 4899098"/>
                  <a:gd name="connsiteY1838" fmla="*/ 1229744 h 3229983"/>
                  <a:gd name="connsiteX1839" fmla="*/ 2573000 w 4899098"/>
                  <a:gd name="connsiteY1839" fmla="*/ 1273979 h 3229983"/>
                  <a:gd name="connsiteX1840" fmla="*/ 2574685 w 4899098"/>
                  <a:gd name="connsiteY1840" fmla="*/ 1275664 h 3229983"/>
                  <a:gd name="connsiteX1841" fmla="*/ 2524763 w 4899098"/>
                  <a:gd name="connsiteY1841" fmla="*/ 1280509 h 3229983"/>
                  <a:gd name="connsiteX1842" fmla="*/ 2489376 w 4899098"/>
                  <a:gd name="connsiteY1842" fmla="*/ 1284932 h 3229983"/>
                  <a:gd name="connsiteX1843" fmla="*/ 2457780 w 4899098"/>
                  <a:gd name="connsiteY1843" fmla="*/ 1287881 h 3229983"/>
                  <a:gd name="connsiteX1844" fmla="*/ 2369732 w 4899098"/>
                  <a:gd name="connsiteY1844" fmla="*/ 1296938 h 3229983"/>
                  <a:gd name="connsiteX1845" fmla="*/ 2314755 w 4899098"/>
                  <a:gd name="connsiteY1845" fmla="*/ 1303468 h 3229983"/>
                  <a:gd name="connsiteX1846" fmla="*/ 2258303 w 4899098"/>
                  <a:gd name="connsiteY1846" fmla="*/ 1309998 h 3229983"/>
                  <a:gd name="connsiteX1847" fmla="*/ 2202062 w 4899098"/>
                  <a:gd name="connsiteY1847" fmla="*/ 1316739 h 3229983"/>
                  <a:gd name="connsiteX1848" fmla="*/ 2151088 w 4899098"/>
                  <a:gd name="connsiteY1848" fmla="*/ 1323058 h 3229983"/>
                  <a:gd name="connsiteX1849" fmla="*/ 2094847 w 4899098"/>
                  <a:gd name="connsiteY1849" fmla="*/ 1330220 h 3229983"/>
                  <a:gd name="connsiteX1850" fmla="*/ 2045136 w 4899098"/>
                  <a:gd name="connsiteY1850" fmla="*/ 1336328 h 3229983"/>
                  <a:gd name="connsiteX1851" fmla="*/ 2043872 w 4899098"/>
                  <a:gd name="connsiteY1851" fmla="*/ 1336328 h 3229983"/>
                  <a:gd name="connsiteX1852" fmla="*/ 1993739 w 4899098"/>
                  <a:gd name="connsiteY1852" fmla="*/ 1326217 h 3229983"/>
                  <a:gd name="connsiteX1853" fmla="*/ 1965935 w 4899098"/>
                  <a:gd name="connsiteY1853" fmla="*/ 1312947 h 3229983"/>
                  <a:gd name="connsiteX1854" fmla="*/ 2030812 w 4899098"/>
                  <a:gd name="connsiteY1854" fmla="*/ 1267449 h 322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</a:cxnLst>
                <a:rect l="l" t="t" r="r" b="b"/>
                <a:pathLst>
                  <a:path w="4899098" h="3229983">
                    <a:moveTo>
                      <a:pt x="4899098" y="847643"/>
                    </a:moveTo>
                    <a:cubicBezTo>
                      <a:pt x="4899098" y="847643"/>
                      <a:pt x="4899098" y="847643"/>
                      <a:pt x="4899098" y="847432"/>
                    </a:cubicBezTo>
                    <a:cubicBezTo>
                      <a:pt x="4899098" y="844694"/>
                      <a:pt x="4897624" y="843009"/>
                      <a:pt x="4895518" y="842166"/>
                    </a:cubicBezTo>
                    <a:cubicBezTo>
                      <a:pt x="4890673" y="840060"/>
                      <a:pt x="4885618" y="838164"/>
                      <a:pt x="4880984" y="836058"/>
                    </a:cubicBezTo>
                    <a:cubicBezTo>
                      <a:pt x="4838856" y="816468"/>
                      <a:pt x="4796938" y="796668"/>
                      <a:pt x="4754810" y="777079"/>
                    </a:cubicBezTo>
                    <a:cubicBezTo>
                      <a:pt x="4715631" y="758753"/>
                      <a:pt x="4676241" y="740427"/>
                      <a:pt x="4637062" y="722101"/>
                    </a:cubicBezTo>
                    <a:cubicBezTo>
                      <a:pt x="4594513" y="702301"/>
                      <a:pt x="4552174" y="682290"/>
                      <a:pt x="4509625" y="662490"/>
                    </a:cubicBezTo>
                    <a:cubicBezTo>
                      <a:pt x="4470867" y="644375"/>
                      <a:pt x="4431899" y="626260"/>
                      <a:pt x="4392930" y="608145"/>
                    </a:cubicBezTo>
                    <a:cubicBezTo>
                      <a:pt x="4338374" y="582658"/>
                      <a:pt x="4283819" y="557381"/>
                      <a:pt x="4229474" y="531683"/>
                    </a:cubicBezTo>
                    <a:cubicBezTo>
                      <a:pt x="4202301" y="518834"/>
                      <a:pt x="4175128" y="505985"/>
                      <a:pt x="4147745" y="493346"/>
                    </a:cubicBezTo>
                    <a:cubicBezTo>
                      <a:pt x="4107092" y="474810"/>
                      <a:pt x="4066649" y="455642"/>
                      <a:pt x="4026206" y="436684"/>
                    </a:cubicBezTo>
                    <a:cubicBezTo>
                      <a:pt x="3984920" y="417305"/>
                      <a:pt x="3943635" y="398137"/>
                      <a:pt x="3902349" y="378758"/>
                    </a:cubicBezTo>
                    <a:cubicBezTo>
                      <a:pt x="3861907" y="359800"/>
                      <a:pt x="3821464" y="341053"/>
                      <a:pt x="3781021" y="322096"/>
                    </a:cubicBezTo>
                    <a:cubicBezTo>
                      <a:pt x="3741841" y="303770"/>
                      <a:pt x="3702452" y="285444"/>
                      <a:pt x="3663273" y="267119"/>
                    </a:cubicBezTo>
                    <a:cubicBezTo>
                      <a:pt x="3620723" y="247319"/>
                      <a:pt x="3578385" y="227308"/>
                      <a:pt x="3535835" y="207508"/>
                    </a:cubicBezTo>
                    <a:cubicBezTo>
                      <a:pt x="3497078" y="189393"/>
                      <a:pt x="3458110" y="171277"/>
                      <a:pt x="3419141" y="153162"/>
                    </a:cubicBezTo>
                    <a:cubicBezTo>
                      <a:pt x="3363111" y="127043"/>
                      <a:pt x="3306870" y="100713"/>
                      <a:pt x="3250839" y="74383"/>
                    </a:cubicBezTo>
                    <a:cubicBezTo>
                      <a:pt x="3216084" y="57953"/>
                      <a:pt x="3181328" y="41312"/>
                      <a:pt x="3146573" y="24883"/>
                    </a:cubicBezTo>
                    <a:cubicBezTo>
                      <a:pt x="3129721" y="17089"/>
                      <a:pt x="3112660" y="9927"/>
                      <a:pt x="3095808" y="1712"/>
                    </a:cubicBezTo>
                    <a:cubicBezTo>
                      <a:pt x="3089700" y="-1237"/>
                      <a:pt x="3085276" y="-184"/>
                      <a:pt x="3080221" y="3397"/>
                    </a:cubicBezTo>
                    <a:cubicBezTo>
                      <a:pt x="3068846" y="11612"/>
                      <a:pt x="3057051" y="19406"/>
                      <a:pt x="3045465" y="27621"/>
                    </a:cubicBezTo>
                    <a:cubicBezTo>
                      <a:pt x="3001652" y="58374"/>
                      <a:pt x="2958471" y="89549"/>
                      <a:pt x="2914237" y="119460"/>
                    </a:cubicBezTo>
                    <a:cubicBezTo>
                      <a:pt x="2852519" y="161377"/>
                      <a:pt x="2792276" y="205401"/>
                      <a:pt x="2730558" y="247529"/>
                    </a:cubicBezTo>
                    <a:cubicBezTo>
                      <a:pt x="2722554" y="253006"/>
                      <a:pt x="2714550" y="258482"/>
                      <a:pt x="2706756" y="264380"/>
                    </a:cubicBezTo>
                    <a:cubicBezTo>
                      <a:pt x="2704439" y="266066"/>
                      <a:pt x="2703386" y="267961"/>
                      <a:pt x="2703596" y="269646"/>
                    </a:cubicBezTo>
                    <a:cubicBezTo>
                      <a:pt x="2703596" y="270068"/>
                      <a:pt x="2703596" y="270489"/>
                      <a:pt x="2703596" y="270910"/>
                    </a:cubicBezTo>
                    <a:cubicBezTo>
                      <a:pt x="2703596" y="271332"/>
                      <a:pt x="2703596" y="271753"/>
                      <a:pt x="2703596" y="272174"/>
                    </a:cubicBezTo>
                    <a:cubicBezTo>
                      <a:pt x="2703596" y="272595"/>
                      <a:pt x="2703596" y="273017"/>
                      <a:pt x="2703596" y="273438"/>
                    </a:cubicBezTo>
                    <a:cubicBezTo>
                      <a:pt x="2703596" y="273859"/>
                      <a:pt x="2703596" y="274280"/>
                      <a:pt x="2703596" y="274702"/>
                    </a:cubicBezTo>
                    <a:cubicBezTo>
                      <a:pt x="2703596" y="275123"/>
                      <a:pt x="2703596" y="275544"/>
                      <a:pt x="2703596" y="275966"/>
                    </a:cubicBezTo>
                    <a:cubicBezTo>
                      <a:pt x="2703596" y="276387"/>
                      <a:pt x="2703596" y="276808"/>
                      <a:pt x="2703596" y="277229"/>
                    </a:cubicBezTo>
                    <a:cubicBezTo>
                      <a:pt x="2703596" y="277651"/>
                      <a:pt x="2703596" y="278072"/>
                      <a:pt x="2703596" y="278493"/>
                    </a:cubicBezTo>
                    <a:cubicBezTo>
                      <a:pt x="2703596" y="278915"/>
                      <a:pt x="2703596" y="279336"/>
                      <a:pt x="2703596" y="279757"/>
                    </a:cubicBezTo>
                    <a:cubicBezTo>
                      <a:pt x="2703596" y="280178"/>
                      <a:pt x="2703596" y="280600"/>
                      <a:pt x="2703596" y="281021"/>
                    </a:cubicBezTo>
                    <a:cubicBezTo>
                      <a:pt x="2703596" y="281442"/>
                      <a:pt x="2703596" y="281864"/>
                      <a:pt x="2703596" y="282285"/>
                    </a:cubicBezTo>
                    <a:cubicBezTo>
                      <a:pt x="2703596" y="282706"/>
                      <a:pt x="2703596" y="283127"/>
                      <a:pt x="2703596" y="283549"/>
                    </a:cubicBezTo>
                    <a:cubicBezTo>
                      <a:pt x="2703596" y="283970"/>
                      <a:pt x="2703596" y="284391"/>
                      <a:pt x="2703596" y="284813"/>
                    </a:cubicBezTo>
                    <a:cubicBezTo>
                      <a:pt x="2703596" y="285234"/>
                      <a:pt x="2703596" y="285655"/>
                      <a:pt x="2703596" y="286076"/>
                    </a:cubicBezTo>
                    <a:cubicBezTo>
                      <a:pt x="2703596" y="286498"/>
                      <a:pt x="2703596" y="286919"/>
                      <a:pt x="2703596" y="287340"/>
                    </a:cubicBezTo>
                    <a:cubicBezTo>
                      <a:pt x="2703596" y="287761"/>
                      <a:pt x="2703596" y="288183"/>
                      <a:pt x="2703596" y="288604"/>
                    </a:cubicBezTo>
                    <a:cubicBezTo>
                      <a:pt x="2703596" y="289025"/>
                      <a:pt x="2703596" y="289447"/>
                      <a:pt x="2703596" y="289868"/>
                    </a:cubicBezTo>
                    <a:cubicBezTo>
                      <a:pt x="2703596" y="290289"/>
                      <a:pt x="2703596" y="290710"/>
                      <a:pt x="2703596" y="291132"/>
                    </a:cubicBezTo>
                    <a:cubicBezTo>
                      <a:pt x="2703596" y="291553"/>
                      <a:pt x="2703596" y="291974"/>
                      <a:pt x="2703596" y="292396"/>
                    </a:cubicBezTo>
                    <a:cubicBezTo>
                      <a:pt x="2703596" y="292817"/>
                      <a:pt x="2703596" y="293238"/>
                      <a:pt x="2703596" y="293659"/>
                    </a:cubicBezTo>
                    <a:cubicBezTo>
                      <a:pt x="2703596" y="294081"/>
                      <a:pt x="2703596" y="294502"/>
                      <a:pt x="2703596" y="294923"/>
                    </a:cubicBezTo>
                    <a:cubicBezTo>
                      <a:pt x="2703596" y="295345"/>
                      <a:pt x="2703596" y="295766"/>
                      <a:pt x="2703596" y="296187"/>
                    </a:cubicBezTo>
                    <a:cubicBezTo>
                      <a:pt x="2703596" y="296608"/>
                      <a:pt x="2703596" y="297030"/>
                      <a:pt x="2703596" y="297451"/>
                    </a:cubicBezTo>
                    <a:cubicBezTo>
                      <a:pt x="2703596" y="297872"/>
                      <a:pt x="2703596" y="298293"/>
                      <a:pt x="2703596" y="298715"/>
                    </a:cubicBezTo>
                    <a:cubicBezTo>
                      <a:pt x="2703596" y="299136"/>
                      <a:pt x="2703596" y="299557"/>
                      <a:pt x="2703596" y="299979"/>
                    </a:cubicBezTo>
                    <a:cubicBezTo>
                      <a:pt x="2703596" y="300400"/>
                      <a:pt x="2703596" y="300821"/>
                      <a:pt x="2703596" y="301242"/>
                    </a:cubicBezTo>
                    <a:cubicBezTo>
                      <a:pt x="2703596" y="301664"/>
                      <a:pt x="2703596" y="302085"/>
                      <a:pt x="2703596" y="302506"/>
                    </a:cubicBezTo>
                    <a:cubicBezTo>
                      <a:pt x="2703596" y="302928"/>
                      <a:pt x="2703596" y="303349"/>
                      <a:pt x="2703596" y="303770"/>
                    </a:cubicBezTo>
                    <a:cubicBezTo>
                      <a:pt x="2703596" y="304191"/>
                      <a:pt x="2703596" y="304613"/>
                      <a:pt x="2703596" y="305034"/>
                    </a:cubicBezTo>
                    <a:cubicBezTo>
                      <a:pt x="2703596" y="305455"/>
                      <a:pt x="2703596" y="305877"/>
                      <a:pt x="2703596" y="306298"/>
                    </a:cubicBezTo>
                    <a:cubicBezTo>
                      <a:pt x="2703596" y="306719"/>
                      <a:pt x="2703596" y="307140"/>
                      <a:pt x="2703596" y="307562"/>
                    </a:cubicBezTo>
                    <a:cubicBezTo>
                      <a:pt x="2703596" y="307983"/>
                      <a:pt x="2703596" y="308404"/>
                      <a:pt x="2703596" y="308826"/>
                    </a:cubicBezTo>
                    <a:cubicBezTo>
                      <a:pt x="2703596" y="309247"/>
                      <a:pt x="2703596" y="309668"/>
                      <a:pt x="2703596" y="310089"/>
                    </a:cubicBezTo>
                    <a:cubicBezTo>
                      <a:pt x="2703596" y="310511"/>
                      <a:pt x="2703596" y="310932"/>
                      <a:pt x="2703596" y="311353"/>
                    </a:cubicBezTo>
                    <a:cubicBezTo>
                      <a:pt x="2703596" y="311774"/>
                      <a:pt x="2703596" y="312196"/>
                      <a:pt x="2703596" y="312617"/>
                    </a:cubicBezTo>
                    <a:cubicBezTo>
                      <a:pt x="2703596" y="313038"/>
                      <a:pt x="2703596" y="313460"/>
                      <a:pt x="2703596" y="313881"/>
                    </a:cubicBezTo>
                    <a:cubicBezTo>
                      <a:pt x="2703596" y="314302"/>
                      <a:pt x="2703596" y="314723"/>
                      <a:pt x="2703596" y="315145"/>
                    </a:cubicBezTo>
                    <a:cubicBezTo>
                      <a:pt x="2703596" y="315566"/>
                      <a:pt x="2703596" y="315987"/>
                      <a:pt x="2703596" y="316409"/>
                    </a:cubicBezTo>
                    <a:cubicBezTo>
                      <a:pt x="2703596" y="316830"/>
                      <a:pt x="2703596" y="317251"/>
                      <a:pt x="2703596" y="317672"/>
                    </a:cubicBezTo>
                    <a:cubicBezTo>
                      <a:pt x="2703596" y="318094"/>
                      <a:pt x="2703596" y="318515"/>
                      <a:pt x="2703596" y="318936"/>
                    </a:cubicBezTo>
                    <a:cubicBezTo>
                      <a:pt x="2703596" y="319358"/>
                      <a:pt x="2703596" y="319779"/>
                      <a:pt x="2703596" y="320200"/>
                    </a:cubicBezTo>
                    <a:cubicBezTo>
                      <a:pt x="2703596" y="320621"/>
                      <a:pt x="2703596" y="321043"/>
                      <a:pt x="2703596" y="321464"/>
                    </a:cubicBezTo>
                    <a:cubicBezTo>
                      <a:pt x="2703596" y="321885"/>
                      <a:pt x="2703596" y="322306"/>
                      <a:pt x="2703596" y="322728"/>
                    </a:cubicBezTo>
                    <a:cubicBezTo>
                      <a:pt x="2703596" y="323149"/>
                      <a:pt x="2703596" y="323570"/>
                      <a:pt x="2703596" y="323992"/>
                    </a:cubicBezTo>
                    <a:cubicBezTo>
                      <a:pt x="2703596" y="324413"/>
                      <a:pt x="2703596" y="324834"/>
                      <a:pt x="2703596" y="325255"/>
                    </a:cubicBezTo>
                    <a:cubicBezTo>
                      <a:pt x="2703596" y="325677"/>
                      <a:pt x="2703596" y="326098"/>
                      <a:pt x="2703596" y="326519"/>
                    </a:cubicBezTo>
                    <a:cubicBezTo>
                      <a:pt x="2703596" y="326941"/>
                      <a:pt x="2703596" y="327362"/>
                      <a:pt x="2703596" y="327783"/>
                    </a:cubicBezTo>
                    <a:cubicBezTo>
                      <a:pt x="2703596" y="328204"/>
                      <a:pt x="2703596" y="328626"/>
                      <a:pt x="2703596" y="329047"/>
                    </a:cubicBezTo>
                    <a:cubicBezTo>
                      <a:pt x="2703596" y="329468"/>
                      <a:pt x="2703596" y="329890"/>
                      <a:pt x="2703596" y="330311"/>
                    </a:cubicBezTo>
                    <a:cubicBezTo>
                      <a:pt x="2703596" y="330732"/>
                      <a:pt x="2703596" y="331153"/>
                      <a:pt x="2703596" y="331575"/>
                    </a:cubicBezTo>
                    <a:cubicBezTo>
                      <a:pt x="2703596" y="331996"/>
                      <a:pt x="2703596" y="332417"/>
                      <a:pt x="2703596" y="332838"/>
                    </a:cubicBezTo>
                    <a:cubicBezTo>
                      <a:pt x="2703596" y="333260"/>
                      <a:pt x="2703596" y="333681"/>
                      <a:pt x="2703596" y="334102"/>
                    </a:cubicBezTo>
                    <a:cubicBezTo>
                      <a:pt x="2703596" y="334524"/>
                      <a:pt x="2703596" y="334945"/>
                      <a:pt x="2703596" y="335366"/>
                    </a:cubicBezTo>
                    <a:cubicBezTo>
                      <a:pt x="2703596" y="335787"/>
                      <a:pt x="2703596" y="336209"/>
                      <a:pt x="2703596" y="336630"/>
                    </a:cubicBezTo>
                    <a:cubicBezTo>
                      <a:pt x="2703596" y="337051"/>
                      <a:pt x="2703596" y="337473"/>
                      <a:pt x="2703596" y="337894"/>
                    </a:cubicBezTo>
                    <a:cubicBezTo>
                      <a:pt x="2703596" y="338315"/>
                      <a:pt x="2703596" y="338736"/>
                      <a:pt x="2703596" y="339158"/>
                    </a:cubicBezTo>
                    <a:cubicBezTo>
                      <a:pt x="2703596" y="339579"/>
                      <a:pt x="2703596" y="340000"/>
                      <a:pt x="2703596" y="340422"/>
                    </a:cubicBezTo>
                    <a:cubicBezTo>
                      <a:pt x="2703596" y="340843"/>
                      <a:pt x="2703596" y="341264"/>
                      <a:pt x="2703596" y="341685"/>
                    </a:cubicBezTo>
                    <a:cubicBezTo>
                      <a:pt x="2703596" y="342107"/>
                      <a:pt x="2703596" y="342528"/>
                      <a:pt x="2703596" y="342949"/>
                    </a:cubicBezTo>
                    <a:cubicBezTo>
                      <a:pt x="2703596" y="343370"/>
                      <a:pt x="2703596" y="343792"/>
                      <a:pt x="2703596" y="344213"/>
                    </a:cubicBezTo>
                    <a:cubicBezTo>
                      <a:pt x="2703596" y="344634"/>
                      <a:pt x="2703596" y="345056"/>
                      <a:pt x="2703596" y="345477"/>
                    </a:cubicBezTo>
                    <a:cubicBezTo>
                      <a:pt x="2703596" y="345898"/>
                      <a:pt x="2703596" y="346319"/>
                      <a:pt x="2703596" y="346741"/>
                    </a:cubicBezTo>
                    <a:cubicBezTo>
                      <a:pt x="2703596" y="347162"/>
                      <a:pt x="2703596" y="347583"/>
                      <a:pt x="2703596" y="348005"/>
                    </a:cubicBezTo>
                    <a:cubicBezTo>
                      <a:pt x="2703596" y="348426"/>
                      <a:pt x="2703596" y="348847"/>
                      <a:pt x="2703596" y="349268"/>
                    </a:cubicBezTo>
                    <a:cubicBezTo>
                      <a:pt x="2703596" y="349690"/>
                      <a:pt x="2703596" y="350111"/>
                      <a:pt x="2703596" y="350532"/>
                    </a:cubicBezTo>
                    <a:cubicBezTo>
                      <a:pt x="2703596" y="350954"/>
                      <a:pt x="2703596" y="351375"/>
                      <a:pt x="2703596" y="351796"/>
                    </a:cubicBezTo>
                    <a:cubicBezTo>
                      <a:pt x="2703596" y="352217"/>
                      <a:pt x="2703596" y="352639"/>
                      <a:pt x="2703596" y="353060"/>
                    </a:cubicBezTo>
                    <a:cubicBezTo>
                      <a:pt x="2703596" y="353481"/>
                      <a:pt x="2703596" y="353902"/>
                      <a:pt x="2703596" y="354324"/>
                    </a:cubicBezTo>
                    <a:cubicBezTo>
                      <a:pt x="2703596" y="354745"/>
                      <a:pt x="2703596" y="355166"/>
                      <a:pt x="2703596" y="355588"/>
                    </a:cubicBezTo>
                    <a:cubicBezTo>
                      <a:pt x="2703596" y="356009"/>
                      <a:pt x="2703596" y="356430"/>
                      <a:pt x="2703596" y="356851"/>
                    </a:cubicBezTo>
                    <a:cubicBezTo>
                      <a:pt x="2703596" y="357273"/>
                      <a:pt x="2703596" y="357694"/>
                      <a:pt x="2703596" y="358115"/>
                    </a:cubicBezTo>
                    <a:cubicBezTo>
                      <a:pt x="2703596" y="358537"/>
                      <a:pt x="2703596" y="358958"/>
                      <a:pt x="2703596" y="359379"/>
                    </a:cubicBezTo>
                    <a:cubicBezTo>
                      <a:pt x="2703596" y="359800"/>
                      <a:pt x="2703596" y="360222"/>
                      <a:pt x="2703596" y="360643"/>
                    </a:cubicBezTo>
                    <a:cubicBezTo>
                      <a:pt x="2703596" y="361064"/>
                      <a:pt x="2703596" y="361486"/>
                      <a:pt x="2703596" y="361907"/>
                    </a:cubicBezTo>
                    <a:cubicBezTo>
                      <a:pt x="2703596" y="362328"/>
                      <a:pt x="2703596" y="362749"/>
                      <a:pt x="2703596" y="363171"/>
                    </a:cubicBezTo>
                    <a:cubicBezTo>
                      <a:pt x="2703596" y="363592"/>
                      <a:pt x="2703596" y="364013"/>
                      <a:pt x="2703596" y="364434"/>
                    </a:cubicBezTo>
                    <a:cubicBezTo>
                      <a:pt x="2703596" y="364856"/>
                      <a:pt x="2703596" y="365277"/>
                      <a:pt x="2703596" y="365698"/>
                    </a:cubicBezTo>
                    <a:cubicBezTo>
                      <a:pt x="2703596" y="366120"/>
                      <a:pt x="2703596" y="366541"/>
                      <a:pt x="2703596" y="366962"/>
                    </a:cubicBezTo>
                    <a:cubicBezTo>
                      <a:pt x="2703596" y="367383"/>
                      <a:pt x="2703596" y="367805"/>
                      <a:pt x="2703596" y="368226"/>
                    </a:cubicBezTo>
                    <a:cubicBezTo>
                      <a:pt x="2703596" y="368647"/>
                      <a:pt x="2703596" y="369069"/>
                      <a:pt x="2703596" y="369490"/>
                    </a:cubicBezTo>
                    <a:cubicBezTo>
                      <a:pt x="2703596" y="369911"/>
                      <a:pt x="2703596" y="370332"/>
                      <a:pt x="2703596" y="370754"/>
                    </a:cubicBezTo>
                    <a:cubicBezTo>
                      <a:pt x="2703596" y="371175"/>
                      <a:pt x="2703596" y="371596"/>
                      <a:pt x="2703596" y="372018"/>
                    </a:cubicBezTo>
                    <a:cubicBezTo>
                      <a:pt x="2703596" y="372439"/>
                      <a:pt x="2703596" y="372860"/>
                      <a:pt x="2703596" y="373281"/>
                    </a:cubicBezTo>
                    <a:cubicBezTo>
                      <a:pt x="2703596" y="373703"/>
                      <a:pt x="2703596" y="374124"/>
                      <a:pt x="2703596" y="374545"/>
                    </a:cubicBezTo>
                    <a:cubicBezTo>
                      <a:pt x="2703596" y="374966"/>
                      <a:pt x="2703596" y="375388"/>
                      <a:pt x="2703596" y="375809"/>
                    </a:cubicBezTo>
                    <a:cubicBezTo>
                      <a:pt x="2703596" y="376230"/>
                      <a:pt x="2703596" y="376652"/>
                      <a:pt x="2703596" y="377073"/>
                    </a:cubicBezTo>
                    <a:cubicBezTo>
                      <a:pt x="2703596" y="377494"/>
                      <a:pt x="2703596" y="377915"/>
                      <a:pt x="2703596" y="378337"/>
                    </a:cubicBezTo>
                    <a:cubicBezTo>
                      <a:pt x="2703596" y="378758"/>
                      <a:pt x="2703596" y="379179"/>
                      <a:pt x="2703596" y="379601"/>
                    </a:cubicBezTo>
                    <a:cubicBezTo>
                      <a:pt x="2703596" y="380022"/>
                      <a:pt x="2703596" y="380443"/>
                      <a:pt x="2703596" y="380864"/>
                    </a:cubicBezTo>
                    <a:cubicBezTo>
                      <a:pt x="2703596" y="381286"/>
                      <a:pt x="2703596" y="381707"/>
                      <a:pt x="2703596" y="382128"/>
                    </a:cubicBezTo>
                    <a:cubicBezTo>
                      <a:pt x="2703596" y="382550"/>
                      <a:pt x="2703596" y="382971"/>
                      <a:pt x="2703596" y="383392"/>
                    </a:cubicBezTo>
                    <a:cubicBezTo>
                      <a:pt x="2703596" y="383813"/>
                      <a:pt x="2703596" y="384235"/>
                      <a:pt x="2703596" y="384656"/>
                    </a:cubicBezTo>
                    <a:cubicBezTo>
                      <a:pt x="2703596" y="385077"/>
                      <a:pt x="2703596" y="385499"/>
                      <a:pt x="2703596" y="385920"/>
                    </a:cubicBezTo>
                    <a:cubicBezTo>
                      <a:pt x="2703596" y="386341"/>
                      <a:pt x="2703596" y="386762"/>
                      <a:pt x="2703596" y="387184"/>
                    </a:cubicBezTo>
                    <a:cubicBezTo>
                      <a:pt x="2703596" y="387605"/>
                      <a:pt x="2703596" y="388026"/>
                      <a:pt x="2703596" y="388447"/>
                    </a:cubicBezTo>
                    <a:cubicBezTo>
                      <a:pt x="2703596" y="388869"/>
                      <a:pt x="2703596" y="389290"/>
                      <a:pt x="2703596" y="389711"/>
                    </a:cubicBezTo>
                    <a:cubicBezTo>
                      <a:pt x="2703596" y="390133"/>
                      <a:pt x="2703596" y="390554"/>
                      <a:pt x="2703596" y="390975"/>
                    </a:cubicBezTo>
                    <a:cubicBezTo>
                      <a:pt x="2703596" y="391396"/>
                      <a:pt x="2703596" y="391818"/>
                      <a:pt x="2703596" y="392239"/>
                    </a:cubicBezTo>
                    <a:cubicBezTo>
                      <a:pt x="2703596" y="392660"/>
                      <a:pt x="2703596" y="393082"/>
                      <a:pt x="2703596" y="393503"/>
                    </a:cubicBezTo>
                    <a:cubicBezTo>
                      <a:pt x="2703596" y="393924"/>
                      <a:pt x="2703596" y="394345"/>
                      <a:pt x="2703596" y="394767"/>
                    </a:cubicBezTo>
                    <a:cubicBezTo>
                      <a:pt x="2703596" y="395188"/>
                      <a:pt x="2703596" y="395609"/>
                      <a:pt x="2703596" y="396031"/>
                    </a:cubicBezTo>
                    <a:cubicBezTo>
                      <a:pt x="2703596" y="396452"/>
                      <a:pt x="2703596" y="396873"/>
                      <a:pt x="2703596" y="397294"/>
                    </a:cubicBezTo>
                    <a:cubicBezTo>
                      <a:pt x="2703596" y="397716"/>
                      <a:pt x="2703596" y="398137"/>
                      <a:pt x="2703596" y="398558"/>
                    </a:cubicBezTo>
                    <a:cubicBezTo>
                      <a:pt x="2703596" y="398979"/>
                      <a:pt x="2703596" y="399401"/>
                      <a:pt x="2703596" y="399822"/>
                    </a:cubicBezTo>
                    <a:cubicBezTo>
                      <a:pt x="2703596" y="400243"/>
                      <a:pt x="2703596" y="400665"/>
                      <a:pt x="2703596" y="401086"/>
                    </a:cubicBezTo>
                    <a:cubicBezTo>
                      <a:pt x="2703596" y="401507"/>
                      <a:pt x="2703596" y="401928"/>
                      <a:pt x="2703596" y="402350"/>
                    </a:cubicBezTo>
                    <a:cubicBezTo>
                      <a:pt x="2703596" y="402771"/>
                      <a:pt x="2703596" y="403192"/>
                      <a:pt x="2703596" y="403614"/>
                    </a:cubicBezTo>
                    <a:cubicBezTo>
                      <a:pt x="2703596" y="404035"/>
                      <a:pt x="2703596" y="404456"/>
                      <a:pt x="2703596" y="404877"/>
                    </a:cubicBezTo>
                    <a:cubicBezTo>
                      <a:pt x="2703596" y="405299"/>
                      <a:pt x="2703596" y="405720"/>
                      <a:pt x="2703596" y="406141"/>
                    </a:cubicBezTo>
                    <a:cubicBezTo>
                      <a:pt x="2703596" y="406563"/>
                      <a:pt x="2703596" y="406984"/>
                      <a:pt x="2703596" y="407405"/>
                    </a:cubicBezTo>
                    <a:cubicBezTo>
                      <a:pt x="2703596" y="407826"/>
                      <a:pt x="2703596" y="408248"/>
                      <a:pt x="2703596" y="408669"/>
                    </a:cubicBezTo>
                    <a:cubicBezTo>
                      <a:pt x="2703596" y="409090"/>
                      <a:pt x="2703596" y="409511"/>
                      <a:pt x="2703596" y="409933"/>
                    </a:cubicBezTo>
                    <a:cubicBezTo>
                      <a:pt x="2703596" y="410354"/>
                      <a:pt x="2703596" y="410775"/>
                      <a:pt x="2703596" y="411197"/>
                    </a:cubicBezTo>
                    <a:cubicBezTo>
                      <a:pt x="2703596" y="411618"/>
                      <a:pt x="2703596" y="412039"/>
                      <a:pt x="2703596" y="412460"/>
                    </a:cubicBezTo>
                    <a:cubicBezTo>
                      <a:pt x="2703596" y="412882"/>
                      <a:pt x="2703596" y="413303"/>
                      <a:pt x="2703596" y="413724"/>
                    </a:cubicBezTo>
                    <a:cubicBezTo>
                      <a:pt x="2703596" y="414146"/>
                      <a:pt x="2703596" y="414567"/>
                      <a:pt x="2703596" y="414988"/>
                    </a:cubicBezTo>
                    <a:cubicBezTo>
                      <a:pt x="2703596" y="415409"/>
                      <a:pt x="2703596" y="415831"/>
                      <a:pt x="2703596" y="416252"/>
                    </a:cubicBezTo>
                    <a:cubicBezTo>
                      <a:pt x="2703596" y="416673"/>
                      <a:pt x="2703596" y="417095"/>
                      <a:pt x="2703596" y="417516"/>
                    </a:cubicBezTo>
                    <a:cubicBezTo>
                      <a:pt x="2703596" y="417937"/>
                      <a:pt x="2703596" y="418358"/>
                      <a:pt x="2703596" y="418780"/>
                    </a:cubicBezTo>
                    <a:cubicBezTo>
                      <a:pt x="2703596" y="419201"/>
                      <a:pt x="2703596" y="419622"/>
                      <a:pt x="2703596" y="420043"/>
                    </a:cubicBezTo>
                    <a:cubicBezTo>
                      <a:pt x="2703596" y="420465"/>
                      <a:pt x="2703596" y="420886"/>
                      <a:pt x="2703596" y="421307"/>
                    </a:cubicBezTo>
                    <a:cubicBezTo>
                      <a:pt x="2703596" y="421729"/>
                      <a:pt x="2703596" y="422150"/>
                      <a:pt x="2703596" y="422571"/>
                    </a:cubicBezTo>
                    <a:cubicBezTo>
                      <a:pt x="2703596" y="422992"/>
                      <a:pt x="2703596" y="423414"/>
                      <a:pt x="2703596" y="423835"/>
                    </a:cubicBezTo>
                    <a:cubicBezTo>
                      <a:pt x="2703596" y="424256"/>
                      <a:pt x="2703596" y="424678"/>
                      <a:pt x="2703596" y="425099"/>
                    </a:cubicBezTo>
                    <a:cubicBezTo>
                      <a:pt x="2703596" y="425520"/>
                      <a:pt x="2703596" y="425941"/>
                      <a:pt x="2703596" y="426363"/>
                    </a:cubicBezTo>
                    <a:cubicBezTo>
                      <a:pt x="2703596" y="426784"/>
                      <a:pt x="2703596" y="427205"/>
                      <a:pt x="2703596" y="427627"/>
                    </a:cubicBezTo>
                    <a:cubicBezTo>
                      <a:pt x="2703596" y="428048"/>
                      <a:pt x="2703596" y="428469"/>
                      <a:pt x="2703596" y="428890"/>
                    </a:cubicBezTo>
                    <a:cubicBezTo>
                      <a:pt x="2703596" y="429312"/>
                      <a:pt x="2703596" y="429733"/>
                      <a:pt x="2703596" y="430154"/>
                    </a:cubicBezTo>
                    <a:cubicBezTo>
                      <a:pt x="2703596" y="430575"/>
                      <a:pt x="2703596" y="430997"/>
                      <a:pt x="2703596" y="431418"/>
                    </a:cubicBezTo>
                    <a:cubicBezTo>
                      <a:pt x="2703596" y="431839"/>
                      <a:pt x="2703596" y="432261"/>
                      <a:pt x="2703596" y="432682"/>
                    </a:cubicBezTo>
                    <a:cubicBezTo>
                      <a:pt x="2703596" y="433103"/>
                      <a:pt x="2703596" y="433524"/>
                      <a:pt x="2703596" y="433946"/>
                    </a:cubicBezTo>
                    <a:cubicBezTo>
                      <a:pt x="2703175" y="435631"/>
                      <a:pt x="2704228" y="437316"/>
                      <a:pt x="2707388" y="438790"/>
                    </a:cubicBezTo>
                    <a:cubicBezTo>
                      <a:pt x="2710126" y="440054"/>
                      <a:pt x="2712865" y="441739"/>
                      <a:pt x="2715603" y="443003"/>
                    </a:cubicBezTo>
                    <a:cubicBezTo>
                      <a:pt x="2742776" y="455852"/>
                      <a:pt x="2770159" y="468280"/>
                      <a:pt x="2797331" y="481340"/>
                    </a:cubicBezTo>
                    <a:cubicBezTo>
                      <a:pt x="2837985" y="500929"/>
                      <a:pt x="2878849" y="519887"/>
                      <a:pt x="2919924" y="538634"/>
                    </a:cubicBezTo>
                    <a:cubicBezTo>
                      <a:pt x="2960577" y="557381"/>
                      <a:pt x="3001020" y="576339"/>
                      <a:pt x="3041463" y="595296"/>
                    </a:cubicBezTo>
                    <a:cubicBezTo>
                      <a:pt x="3084644" y="615518"/>
                      <a:pt x="3128036" y="635950"/>
                      <a:pt x="3171217" y="656171"/>
                    </a:cubicBezTo>
                    <a:cubicBezTo>
                      <a:pt x="3210818" y="674707"/>
                      <a:pt x="3250629" y="693033"/>
                      <a:pt x="3290229" y="711780"/>
                    </a:cubicBezTo>
                    <a:cubicBezTo>
                      <a:pt x="3332146" y="731791"/>
                      <a:pt x="3374275" y="751380"/>
                      <a:pt x="3416403" y="770759"/>
                    </a:cubicBezTo>
                    <a:cubicBezTo>
                      <a:pt x="3457899" y="789717"/>
                      <a:pt x="3498973" y="809306"/>
                      <a:pt x="3540259" y="828685"/>
                    </a:cubicBezTo>
                    <a:cubicBezTo>
                      <a:pt x="3582387" y="848275"/>
                      <a:pt x="3624515" y="868075"/>
                      <a:pt x="3666433" y="887665"/>
                    </a:cubicBezTo>
                    <a:cubicBezTo>
                      <a:pt x="3701188" y="904095"/>
                      <a:pt x="3735733" y="921156"/>
                      <a:pt x="3770910" y="936954"/>
                    </a:cubicBezTo>
                    <a:cubicBezTo>
                      <a:pt x="3787129" y="944327"/>
                      <a:pt x="3802927" y="952121"/>
                      <a:pt x="3818936" y="959703"/>
                    </a:cubicBezTo>
                    <a:cubicBezTo>
                      <a:pt x="3870332" y="983717"/>
                      <a:pt x="3921518" y="1007519"/>
                      <a:pt x="3972914" y="1031532"/>
                    </a:cubicBezTo>
                    <a:cubicBezTo>
                      <a:pt x="3989765" y="1039326"/>
                      <a:pt x="4006406" y="1047540"/>
                      <a:pt x="4023257" y="1055334"/>
                    </a:cubicBezTo>
                    <a:cubicBezTo>
                      <a:pt x="4069808" y="1077030"/>
                      <a:pt x="4116360" y="1098515"/>
                      <a:pt x="4162911" y="1120001"/>
                    </a:cubicBezTo>
                    <a:cubicBezTo>
                      <a:pt x="4201458" y="1137905"/>
                      <a:pt x="4240006" y="1155810"/>
                      <a:pt x="4278342" y="1173925"/>
                    </a:cubicBezTo>
                    <a:cubicBezTo>
                      <a:pt x="4292455" y="1180454"/>
                      <a:pt x="4306357" y="1187195"/>
                      <a:pt x="4320470" y="1193725"/>
                    </a:cubicBezTo>
                    <a:cubicBezTo>
                      <a:pt x="4235793" y="1194146"/>
                      <a:pt x="4151115" y="1191408"/>
                      <a:pt x="4066438" y="1195831"/>
                    </a:cubicBezTo>
                    <a:cubicBezTo>
                      <a:pt x="4010408" y="1198780"/>
                      <a:pt x="3954167" y="1194146"/>
                      <a:pt x="3897926" y="1198359"/>
                    </a:cubicBezTo>
                    <a:cubicBezTo>
                      <a:pt x="3860432" y="1201308"/>
                      <a:pt x="3822727" y="1197306"/>
                      <a:pt x="3785234" y="1201097"/>
                    </a:cubicBezTo>
                    <a:cubicBezTo>
                      <a:pt x="3757218" y="1203836"/>
                      <a:pt x="3728782" y="1200676"/>
                      <a:pt x="3700346" y="1203625"/>
                    </a:cubicBezTo>
                    <a:cubicBezTo>
                      <a:pt x="3673594" y="1206363"/>
                      <a:pt x="3646632" y="1203414"/>
                      <a:pt x="3619670" y="1206363"/>
                    </a:cubicBezTo>
                    <a:cubicBezTo>
                      <a:pt x="3598185" y="1208891"/>
                      <a:pt x="3576489" y="1206363"/>
                      <a:pt x="3554793" y="1208891"/>
                    </a:cubicBezTo>
                    <a:cubicBezTo>
                      <a:pt x="3532886" y="1211419"/>
                      <a:pt x="3510770" y="1210997"/>
                      <a:pt x="3488652" y="1211419"/>
                    </a:cubicBezTo>
                    <a:cubicBezTo>
                      <a:pt x="3458110" y="1212050"/>
                      <a:pt x="3427777" y="1216263"/>
                      <a:pt x="3397235" y="1214789"/>
                    </a:cubicBezTo>
                    <a:cubicBezTo>
                      <a:pt x="3395970" y="1214789"/>
                      <a:pt x="3394496" y="1214789"/>
                      <a:pt x="3393232" y="1214999"/>
                    </a:cubicBezTo>
                    <a:cubicBezTo>
                      <a:pt x="3371115" y="1220265"/>
                      <a:pt x="3348366" y="1217527"/>
                      <a:pt x="3326038" y="1219212"/>
                    </a:cubicBezTo>
                    <a:cubicBezTo>
                      <a:pt x="3300972" y="1221108"/>
                      <a:pt x="3275906" y="1224268"/>
                      <a:pt x="3250629" y="1222793"/>
                    </a:cubicBezTo>
                    <a:cubicBezTo>
                      <a:pt x="3249365" y="1222793"/>
                      <a:pt x="3247890" y="1222793"/>
                      <a:pt x="3246627" y="1223004"/>
                    </a:cubicBezTo>
                    <a:cubicBezTo>
                      <a:pt x="3227669" y="1227848"/>
                      <a:pt x="3208079" y="1225321"/>
                      <a:pt x="3188701" y="1227427"/>
                    </a:cubicBezTo>
                    <a:cubicBezTo>
                      <a:pt x="3177747" y="1228691"/>
                      <a:pt x="3166583" y="1229323"/>
                      <a:pt x="3155419" y="1229955"/>
                    </a:cubicBezTo>
                    <a:cubicBezTo>
                      <a:pt x="3155419" y="1229955"/>
                      <a:pt x="3155419" y="1229955"/>
                      <a:pt x="3155419" y="1229744"/>
                    </a:cubicBezTo>
                    <a:cubicBezTo>
                      <a:pt x="3155419" y="1229323"/>
                      <a:pt x="3155419" y="1228902"/>
                      <a:pt x="3155419" y="1228480"/>
                    </a:cubicBezTo>
                    <a:cubicBezTo>
                      <a:pt x="3155419" y="1228059"/>
                      <a:pt x="3155419" y="1227638"/>
                      <a:pt x="3155419" y="1227217"/>
                    </a:cubicBezTo>
                    <a:cubicBezTo>
                      <a:pt x="3155419" y="1226795"/>
                      <a:pt x="3155419" y="1226374"/>
                      <a:pt x="3155419" y="1225953"/>
                    </a:cubicBezTo>
                    <a:cubicBezTo>
                      <a:pt x="3155419" y="1225531"/>
                      <a:pt x="3155419" y="1225110"/>
                      <a:pt x="3155419" y="1224689"/>
                    </a:cubicBezTo>
                    <a:cubicBezTo>
                      <a:pt x="3155419" y="1224268"/>
                      <a:pt x="3155419" y="1223846"/>
                      <a:pt x="3155419" y="1223425"/>
                    </a:cubicBezTo>
                    <a:cubicBezTo>
                      <a:pt x="3155419" y="1223004"/>
                      <a:pt x="3155419" y="1222582"/>
                      <a:pt x="3155419" y="1222161"/>
                    </a:cubicBezTo>
                    <a:cubicBezTo>
                      <a:pt x="3155419" y="1221740"/>
                      <a:pt x="3155419" y="1221319"/>
                      <a:pt x="3155419" y="1220897"/>
                    </a:cubicBezTo>
                    <a:cubicBezTo>
                      <a:pt x="3155419" y="1220476"/>
                      <a:pt x="3155419" y="1220055"/>
                      <a:pt x="3155419" y="1219634"/>
                    </a:cubicBezTo>
                    <a:cubicBezTo>
                      <a:pt x="3155419" y="1219212"/>
                      <a:pt x="3155419" y="1218791"/>
                      <a:pt x="3155419" y="1218370"/>
                    </a:cubicBezTo>
                    <a:cubicBezTo>
                      <a:pt x="3155419" y="1217948"/>
                      <a:pt x="3155419" y="1217527"/>
                      <a:pt x="3155419" y="1217106"/>
                    </a:cubicBezTo>
                    <a:cubicBezTo>
                      <a:pt x="3155419" y="1216685"/>
                      <a:pt x="3155419" y="1216263"/>
                      <a:pt x="3155419" y="1215842"/>
                    </a:cubicBezTo>
                    <a:cubicBezTo>
                      <a:pt x="3155419" y="1215421"/>
                      <a:pt x="3155419" y="1214999"/>
                      <a:pt x="3155419" y="1214578"/>
                    </a:cubicBezTo>
                    <a:cubicBezTo>
                      <a:pt x="3155419" y="1214157"/>
                      <a:pt x="3155419" y="1213736"/>
                      <a:pt x="3155419" y="1213314"/>
                    </a:cubicBezTo>
                    <a:cubicBezTo>
                      <a:pt x="3155419" y="1212893"/>
                      <a:pt x="3155419" y="1212472"/>
                      <a:pt x="3155419" y="1212050"/>
                    </a:cubicBezTo>
                    <a:cubicBezTo>
                      <a:pt x="3155419" y="1211629"/>
                      <a:pt x="3155419" y="1211208"/>
                      <a:pt x="3155419" y="1210787"/>
                    </a:cubicBezTo>
                    <a:cubicBezTo>
                      <a:pt x="3155419" y="1210365"/>
                      <a:pt x="3155419" y="1209944"/>
                      <a:pt x="3155419" y="1209523"/>
                    </a:cubicBezTo>
                    <a:cubicBezTo>
                      <a:pt x="3155419" y="1209102"/>
                      <a:pt x="3155419" y="1208680"/>
                      <a:pt x="3155419" y="1208259"/>
                    </a:cubicBezTo>
                    <a:cubicBezTo>
                      <a:pt x="3155419" y="1207838"/>
                      <a:pt x="3155419" y="1207416"/>
                      <a:pt x="3155419" y="1206995"/>
                    </a:cubicBezTo>
                    <a:cubicBezTo>
                      <a:pt x="3155419" y="1206574"/>
                      <a:pt x="3155419" y="1206153"/>
                      <a:pt x="3155419" y="1205731"/>
                    </a:cubicBezTo>
                    <a:cubicBezTo>
                      <a:pt x="3155419" y="1205310"/>
                      <a:pt x="3155419" y="1204889"/>
                      <a:pt x="3155419" y="1204467"/>
                    </a:cubicBezTo>
                    <a:cubicBezTo>
                      <a:pt x="3155419" y="1204046"/>
                      <a:pt x="3155419" y="1203625"/>
                      <a:pt x="3155419" y="1203204"/>
                    </a:cubicBezTo>
                    <a:cubicBezTo>
                      <a:pt x="3155419" y="1202782"/>
                      <a:pt x="3155419" y="1202361"/>
                      <a:pt x="3155419" y="1201940"/>
                    </a:cubicBezTo>
                    <a:cubicBezTo>
                      <a:pt x="3155419" y="1201518"/>
                      <a:pt x="3155419" y="1201097"/>
                      <a:pt x="3155419" y="1200676"/>
                    </a:cubicBezTo>
                    <a:cubicBezTo>
                      <a:pt x="3155419" y="1200255"/>
                      <a:pt x="3155419" y="1199833"/>
                      <a:pt x="3155419" y="1199412"/>
                    </a:cubicBezTo>
                    <a:cubicBezTo>
                      <a:pt x="3155419" y="1198991"/>
                      <a:pt x="3155419" y="1198570"/>
                      <a:pt x="3155419" y="1198148"/>
                    </a:cubicBezTo>
                    <a:cubicBezTo>
                      <a:pt x="3155419" y="1197727"/>
                      <a:pt x="3155419" y="1197306"/>
                      <a:pt x="3155419" y="1196884"/>
                    </a:cubicBezTo>
                    <a:cubicBezTo>
                      <a:pt x="3155419" y="1196463"/>
                      <a:pt x="3155419" y="1196042"/>
                      <a:pt x="3155419" y="1195621"/>
                    </a:cubicBezTo>
                    <a:cubicBezTo>
                      <a:pt x="3155419" y="1195199"/>
                      <a:pt x="3155419" y="1194778"/>
                      <a:pt x="3155419" y="1194357"/>
                    </a:cubicBezTo>
                    <a:cubicBezTo>
                      <a:pt x="3155419" y="1193935"/>
                      <a:pt x="3155419" y="1193514"/>
                      <a:pt x="3155419" y="1193093"/>
                    </a:cubicBezTo>
                    <a:cubicBezTo>
                      <a:pt x="3155419" y="1192672"/>
                      <a:pt x="3155419" y="1192250"/>
                      <a:pt x="3155419" y="1191829"/>
                    </a:cubicBezTo>
                    <a:cubicBezTo>
                      <a:pt x="3155419" y="1191408"/>
                      <a:pt x="3155419" y="1190986"/>
                      <a:pt x="3155419" y="1190565"/>
                    </a:cubicBezTo>
                    <a:cubicBezTo>
                      <a:pt x="3155419" y="1190144"/>
                      <a:pt x="3155419" y="1189723"/>
                      <a:pt x="3155419" y="1189301"/>
                    </a:cubicBezTo>
                    <a:cubicBezTo>
                      <a:pt x="3155419" y="1188880"/>
                      <a:pt x="3155419" y="1188459"/>
                      <a:pt x="3155419" y="1188038"/>
                    </a:cubicBezTo>
                    <a:cubicBezTo>
                      <a:pt x="3155419" y="1187616"/>
                      <a:pt x="3155419" y="1187195"/>
                      <a:pt x="3155419" y="1186774"/>
                    </a:cubicBezTo>
                    <a:cubicBezTo>
                      <a:pt x="3155419" y="1186352"/>
                      <a:pt x="3155419" y="1185931"/>
                      <a:pt x="3155419" y="1185510"/>
                    </a:cubicBezTo>
                    <a:cubicBezTo>
                      <a:pt x="3155419" y="1185089"/>
                      <a:pt x="3155419" y="1184667"/>
                      <a:pt x="3155419" y="1184246"/>
                    </a:cubicBezTo>
                    <a:cubicBezTo>
                      <a:pt x="3155419" y="1183825"/>
                      <a:pt x="3155419" y="1183403"/>
                      <a:pt x="3155419" y="1182982"/>
                    </a:cubicBezTo>
                    <a:cubicBezTo>
                      <a:pt x="3155419" y="1182561"/>
                      <a:pt x="3155419" y="1182140"/>
                      <a:pt x="3155419" y="1181718"/>
                    </a:cubicBezTo>
                    <a:cubicBezTo>
                      <a:pt x="3155419" y="1181297"/>
                      <a:pt x="3155419" y="1180876"/>
                      <a:pt x="3155419" y="1180454"/>
                    </a:cubicBezTo>
                    <a:cubicBezTo>
                      <a:pt x="3155419" y="1180033"/>
                      <a:pt x="3155419" y="1179612"/>
                      <a:pt x="3155419" y="1179191"/>
                    </a:cubicBezTo>
                    <a:cubicBezTo>
                      <a:pt x="3155419" y="1178769"/>
                      <a:pt x="3155419" y="1178348"/>
                      <a:pt x="3155419" y="1177927"/>
                    </a:cubicBezTo>
                    <a:cubicBezTo>
                      <a:pt x="3155419" y="1177506"/>
                      <a:pt x="3155419" y="1177084"/>
                      <a:pt x="3155419" y="1176663"/>
                    </a:cubicBezTo>
                    <a:cubicBezTo>
                      <a:pt x="3155419" y="1176242"/>
                      <a:pt x="3155419" y="1175820"/>
                      <a:pt x="3155419" y="1175399"/>
                    </a:cubicBezTo>
                    <a:cubicBezTo>
                      <a:pt x="3155419" y="1174978"/>
                      <a:pt x="3155419" y="1174557"/>
                      <a:pt x="3155419" y="1174135"/>
                    </a:cubicBezTo>
                    <a:cubicBezTo>
                      <a:pt x="3155419" y="1173714"/>
                      <a:pt x="3155419" y="1173293"/>
                      <a:pt x="3155419" y="1172871"/>
                    </a:cubicBezTo>
                    <a:cubicBezTo>
                      <a:pt x="3155419" y="1172450"/>
                      <a:pt x="3155419" y="1172029"/>
                      <a:pt x="3155419" y="1171608"/>
                    </a:cubicBezTo>
                    <a:cubicBezTo>
                      <a:pt x="3155419" y="1171186"/>
                      <a:pt x="3155419" y="1170765"/>
                      <a:pt x="3155419" y="1170344"/>
                    </a:cubicBezTo>
                    <a:cubicBezTo>
                      <a:pt x="3155419" y="1169922"/>
                      <a:pt x="3155419" y="1169501"/>
                      <a:pt x="3155419" y="1169080"/>
                    </a:cubicBezTo>
                    <a:cubicBezTo>
                      <a:pt x="3155419" y="1168659"/>
                      <a:pt x="3155419" y="1168237"/>
                      <a:pt x="3155419" y="1167816"/>
                    </a:cubicBezTo>
                    <a:cubicBezTo>
                      <a:pt x="3155419" y="1167395"/>
                      <a:pt x="3155419" y="1166974"/>
                      <a:pt x="3155419" y="1166552"/>
                    </a:cubicBezTo>
                    <a:cubicBezTo>
                      <a:pt x="3155419" y="1166131"/>
                      <a:pt x="3155419" y="1165710"/>
                      <a:pt x="3155419" y="1165288"/>
                    </a:cubicBezTo>
                    <a:cubicBezTo>
                      <a:pt x="3155419" y="1164867"/>
                      <a:pt x="3155419" y="1164446"/>
                      <a:pt x="3155419" y="1164025"/>
                    </a:cubicBezTo>
                    <a:cubicBezTo>
                      <a:pt x="3155419" y="1163603"/>
                      <a:pt x="3155419" y="1163182"/>
                      <a:pt x="3155419" y="1162761"/>
                    </a:cubicBezTo>
                    <a:cubicBezTo>
                      <a:pt x="3155419" y="1162339"/>
                      <a:pt x="3155419" y="1161918"/>
                      <a:pt x="3155419" y="1161497"/>
                    </a:cubicBezTo>
                    <a:cubicBezTo>
                      <a:pt x="3155419" y="1161076"/>
                      <a:pt x="3155419" y="1160654"/>
                      <a:pt x="3155419" y="1160233"/>
                    </a:cubicBezTo>
                    <a:cubicBezTo>
                      <a:pt x="3155419" y="1159812"/>
                      <a:pt x="3155419" y="1159390"/>
                      <a:pt x="3155419" y="1158969"/>
                    </a:cubicBezTo>
                    <a:cubicBezTo>
                      <a:pt x="3155419" y="1158548"/>
                      <a:pt x="3155419" y="1158127"/>
                      <a:pt x="3155419" y="1157705"/>
                    </a:cubicBezTo>
                    <a:cubicBezTo>
                      <a:pt x="3155419" y="1157284"/>
                      <a:pt x="3155419" y="1156863"/>
                      <a:pt x="3155419" y="1156442"/>
                    </a:cubicBezTo>
                    <a:cubicBezTo>
                      <a:pt x="3155419" y="1156020"/>
                      <a:pt x="3155419" y="1155599"/>
                      <a:pt x="3155419" y="1155178"/>
                    </a:cubicBezTo>
                    <a:cubicBezTo>
                      <a:pt x="3155419" y="1154756"/>
                      <a:pt x="3155419" y="1154335"/>
                      <a:pt x="3155419" y="1153914"/>
                    </a:cubicBezTo>
                    <a:cubicBezTo>
                      <a:pt x="3155419" y="1153493"/>
                      <a:pt x="3155419" y="1153071"/>
                      <a:pt x="3155419" y="1152650"/>
                    </a:cubicBezTo>
                    <a:cubicBezTo>
                      <a:pt x="3155419" y="1152229"/>
                      <a:pt x="3155419" y="1151807"/>
                      <a:pt x="3155419" y="1151386"/>
                    </a:cubicBezTo>
                    <a:cubicBezTo>
                      <a:pt x="3155419" y="1150965"/>
                      <a:pt x="3155419" y="1150544"/>
                      <a:pt x="3155419" y="1150122"/>
                    </a:cubicBezTo>
                    <a:cubicBezTo>
                      <a:pt x="3155419" y="1149701"/>
                      <a:pt x="3155419" y="1149280"/>
                      <a:pt x="3155419" y="1148858"/>
                    </a:cubicBezTo>
                    <a:cubicBezTo>
                      <a:pt x="3155419" y="1148437"/>
                      <a:pt x="3155419" y="1148016"/>
                      <a:pt x="3155419" y="1147594"/>
                    </a:cubicBezTo>
                    <a:cubicBezTo>
                      <a:pt x="3155419" y="1147173"/>
                      <a:pt x="3155419" y="1146752"/>
                      <a:pt x="3155419" y="1146331"/>
                    </a:cubicBezTo>
                    <a:cubicBezTo>
                      <a:pt x="3155419" y="1145909"/>
                      <a:pt x="3155419" y="1145488"/>
                      <a:pt x="3155419" y="1145067"/>
                    </a:cubicBezTo>
                    <a:cubicBezTo>
                      <a:pt x="3155419" y="1144646"/>
                      <a:pt x="3155419" y="1144224"/>
                      <a:pt x="3155419" y="1143803"/>
                    </a:cubicBezTo>
                    <a:cubicBezTo>
                      <a:pt x="3155419" y="1143382"/>
                      <a:pt x="3155419" y="1142961"/>
                      <a:pt x="3155419" y="1142539"/>
                    </a:cubicBezTo>
                    <a:cubicBezTo>
                      <a:pt x="3155419" y="1142118"/>
                      <a:pt x="3155419" y="1141697"/>
                      <a:pt x="3155419" y="1141275"/>
                    </a:cubicBezTo>
                    <a:cubicBezTo>
                      <a:pt x="3155419" y="1140854"/>
                      <a:pt x="3155419" y="1140433"/>
                      <a:pt x="3155419" y="1140012"/>
                    </a:cubicBezTo>
                    <a:cubicBezTo>
                      <a:pt x="3155419" y="1139590"/>
                      <a:pt x="3155419" y="1139169"/>
                      <a:pt x="3155419" y="1138748"/>
                    </a:cubicBezTo>
                    <a:cubicBezTo>
                      <a:pt x="3155419" y="1138326"/>
                      <a:pt x="3155419" y="1137905"/>
                      <a:pt x="3155419" y="1137484"/>
                    </a:cubicBezTo>
                    <a:cubicBezTo>
                      <a:pt x="3155419" y="1137062"/>
                      <a:pt x="3155419" y="1136641"/>
                      <a:pt x="3155419" y="1136220"/>
                    </a:cubicBezTo>
                    <a:cubicBezTo>
                      <a:pt x="3155419" y="1135799"/>
                      <a:pt x="3155419" y="1135377"/>
                      <a:pt x="3155419" y="1134956"/>
                    </a:cubicBezTo>
                    <a:cubicBezTo>
                      <a:pt x="3155419" y="1134535"/>
                      <a:pt x="3155419" y="1134114"/>
                      <a:pt x="3155419" y="1133692"/>
                    </a:cubicBezTo>
                    <a:cubicBezTo>
                      <a:pt x="3155419" y="1133271"/>
                      <a:pt x="3155419" y="1132850"/>
                      <a:pt x="3155419" y="1132429"/>
                    </a:cubicBezTo>
                    <a:cubicBezTo>
                      <a:pt x="3155419" y="1132007"/>
                      <a:pt x="3155419" y="1131586"/>
                      <a:pt x="3155419" y="1131165"/>
                    </a:cubicBezTo>
                    <a:cubicBezTo>
                      <a:pt x="3155419" y="1130743"/>
                      <a:pt x="3155419" y="1130322"/>
                      <a:pt x="3155419" y="1129901"/>
                    </a:cubicBezTo>
                    <a:cubicBezTo>
                      <a:pt x="3155419" y="1129480"/>
                      <a:pt x="3155419" y="1129058"/>
                      <a:pt x="3155419" y="1128637"/>
                    </a:cubicBezTo>
                    <a:cubicBezTo>
                      <a:pt x="3155419" y="1128216"/>
                      <a:pt x="3155419" y="1127794"/>
                      <a:pt x="3155419" y="1127373"/>
                    </a:cubicBezTo>
                    <a:cubicBezTo>
                      <a:pt x="3155419" y="1126952"/>
                      <a:pt x="3155419" y="1126530"/>
                      <a:pt x="3155419" y="1126109"/>
                    </a:cubicBezTo>
                    <a:cubicBezTo>
                      <a:pt x="3155419" y="1125688"/>
                      <a:pt x="3155419" y="1125267"/>
                      <a:pt x="3155419" y="1124845"/>
                    </a:cubicBezTo>
                    <a:cubicBezTo>
                      <a:pt x="3155419" y="1124424"/>
                      <a:pt x="3155419" y="1124003"/>
                      <a:pt x="3155419" y="1123582"/>
                    </a:cubicBezTo>
                    <a:cubicBezTo>
                      <a:pt x="3155419" y="1123160"/>
                      <a:pt x="3155419" y="1122739"/>
                      <a:pt x="3155419" y="1122318"/>
                    </a:cubicBezTo>
                    <a:cubicBezTo>
                      <a:pt x="3155419" y="1121897"/>
                      <a:pt x="3155419" y="1121475"/>
                      <a:pt x="3155419" y="1121054"/>
                    </a:cubicBezTo>
                    <a:cubicBezTo>
                      <a:pt x="3155419" y="1120633"/>
                      <a:pt x="3155419" y="1120211"/>
                      <a:pt x="3155419" y="1119790"/>
                    </a:cubicBezTo>
                    <a:cubicBezTo>
                      <a:pt x="3155419" y="1119369"/>
                      <a:pt x="3155419" y="1118948"/>
                      <a:pt x="3155419" y="1118526"/>
                    </a:cubicBezTo>
                    <a:cubicBezTo>
                      <a:pt x="3155419" y="1118105"/>
                      <a:pt x="3155419" y="1117684"/>
                      <a:pt x="3155419" y="1117262"/>
                    </a:cubicBezTo>
                    <a:cubicBezTo>
                      <a:pt x="3155419" y="1116841"/>
                      <a:pt x="3155419" y="1116420"/>
                      <a:pt x="3155419" y="1115998"/>
                    </a:cubicBezTo>
                    <a:cubicBezTo>
                      <a:pt x="3155419" y="1115577"/>
                      <a:pt x="3155419" y="1115156"/>
                      <a:pt x="3155419" y="1114735"/>
                    </a:cubicBezTo>
                    <a:cubicBezTo>
                      <a:pt x="3155419" y="1114313"/>
                      <a:pt x="3155419" y="1113892"/>
                      <a:pt x="3155419" y="1113471"/>
                    </a:cubicBezTo>
                    <a:cubicBezTo>
                      <a:pt x="3155419" y="1113050"/>
                      <a:pt x="3155419" y="1112628"/>
                      <a:pt x="3155419" y="1112207"/>
                    </a:cubicBezTo>
                    <a:cubicBezTo>
                      <a:pt x="3155419" y="1111786"/>
                      <a:pt x="3155419" y="1111364"/>
                      <a:pt x="3155419" y="1110943"/>
                    </a:cubicBezTo>
                    <a:cubicBezTo>
                      <a:pt x="3155419" y="1110522"/>
                      <a:pt x="3155419" y="1110101"/>
                      <a:pt x="3155419" y="1109679"/>
                    </a:cubicBezTo>
                    <a:cubicBezTo>
                      <a:pt x="3155419" y="1109258"/>
                      <a:pt x="3155419" y="1108837"/>
                      <a:pt x="3155419" y="1108415"/>
                    </a:cubicBezTo>
                    <a:cubicBezTo>
                      <a:pt x="3155419" y="1107994"/>
                      <a:pt x="3155419" y="1107573"/>
                      <a:pt x="3155419" y="1107152"/>
                    </a:cubicBezTo>
                    <a:cubicBezTo>
                      <a:pt x="3155419" y="1106730"/>
                      <a:pt x="3155419" y="1106309"/>
                      <a:pt x="3155419" y="1105888"/>
                    </a:cubicBezTo>
                    <a:cubicBezTo>
                      <a:pt x="3155419" y="1105467"/>
                      <a:pt x="3155419" y="1105045"/>
                      <a:pt x="3155419" y="1104624"/>
                    </a:cubicBezTo>
                    <a:cubicBezTo>
                      <a:pt x="3155419" y="1104203"/>
                      <a:pt x="3155419" y="1103781"/>
                      <a:pt x="3155419" y="1103360"/>
                    </a:cubicBezTo>
                    <a:cubicBezTo>
                      <a:pt x="3155419" y="1102939"/>
                      <a:pt x="3155419" y="1102518"/>
                      <a:pt x="3155419" y="1102096"/>
                    </a:cubicBezTo>
                    <a:cubicBezTo>
                      <a:pt x="3155419" y="1101675"/>
                      <a:pt x="3155419" y="1101254"/>
                      <a:pt x="3155419" y="1100832"/>
                    </a:cubicBezTo>
                    <a:cubicBezTo>
                      <a:pt x="3155419" y="1100411"/>
                      <a:pt x="3155419" y="1099990"/>
                      <a:pt x="3155419" y="1099569"/>
                    </a:cubicBezTo>
                    <a:cubicBezTo>
                      <a:pt x="3155419" y="1099147"/>
                      <a:pt x="3155419" y="1098726"/>
                      <a:pt x="3155419" y="1098305"/>
                    </a:cubicBezTo>
                    <a:cubicBezTo>
                      <a:pt x="3155419" y="1097883"/>
                      <a:pt x="3155419" y="1097462"/>
                      <a:pt x="3155419" y="1097041"/>
                    </a:cubicBezTo>
                    <a:cubicBezTo>
                      <a:pt x="3155419" y="1096620"/>
                      <a:pt x="3155419" y="1096198"/>
                      <a:pt x="3155419" y="1095777"/>
                    </a:cubicBezTo>
                    <a:cubicBezTo>
                      <a:pt x="3155419" y="1095356"/>
                      <a:pt x="3155419" y="1094935"/>
                      <a:pt x="3155419" y="1094513"/>
                    </a:cubicBezTo>
                    <a:cubicBezTo>
                      <a:pt x="3155419" y="1094092"/>
                      <a:pt x="3155419" y="1093671"/>
                      <a:pt x="3155419" y="1093249"/>
                    </a:cubicBezTo>
                    <a:cubicBezTo>
                      <a:pt x="3155419" y="1092828"/>
                      <a:pt x="3155419" y="1092407"/>
                      <a:pt x="3155419" y="1091986"/>
                    </a:cubicBezTo>
                    <a:cubicBezTo>
                      <a:pt x="3155419" y="1091564"/>
                      <a:pt x="3155419" y="1091143"/>
                      <a:pt x="3155419" y="1090722"/>
                    </a:cubicBezTo>
                    <a:cubicBezTo>
                      <a:pt x="3155419" y="1090300"/>
                      <a:pt x="3155419" y="1089879"/>
                      <a:pt x="3155419" y="1089458"/>
                    </a:cubicBezTo>
                    <a:cubicBezTo>
                      <a:pt x="3155419" y="1089037"/>
                      <a:pt x="3155419" y="1088615"/>
                      <a:pt x="3155419" y="1088194"/>
                    </a:cubicBezTo>
                    <a:cubicBezTo>
                      <a:pt x="3155419" y="1087773"/>
                      <a:pt x="3155419" y="1087351"/>
                      <a:pt x="3155419" y="1086930"/>
                    </a:cubicBezTo>
                    <a:cubicBezTo>
                      <a:pt x="3155419" y="1086509"/>
                      <a:pt x="3155419" y="1086088"/>
                      <a:pt x="3155419" y="1085666"/>
                    </a:cubicBezTo>
                    <a:cubicBezTo>
                      <a:pt x="3155419" y="1085245"/>
                      <a:pt x="3155419" y="1084824"/>
                      <a:pt x="3155419" y="1084403"/>
                    </a:cubicBezTo>
                    <a:cubicBezTo>
                      <a:pt x="3155419" y="1083981"/>
                      <a:pt x="3155419" y="1083560"/>
                      <a:pt x="3155419" y="1083139"/>
                    </a:cubicBezTo>
                    <a:cubicBezTo>
                      <a:pt x="3156051" y="1051121"/>
                      <a:pt x="3149100" y="1020368"/>
                      <a:pt x="3135198" y="990878"/>
                    </a:cubicBezTo>
                    <a:cubicBezTo>
                      <a:pt x="3115187" y="948540"/>
                      <a:pt x="3085698" y="913995"/>
                      <a:pt x="3050099" y="883873"/>
                    </a:cubicBezTo>
                    <a:cubicBezTo>
                      <a:pt x="3016818" y="855647"/>
                      <a:pt x="2980799" y="831845"/>
                      <a:pt x="2942673" y="811624"/>
                    </a:cubicBezTo>
                    <a:cubicBezTo>
                      <a:pt x="2910234" y="794351"/>
                      <a:pt x="2877375" y="777921"/>
                      <a:pt x="2843251" y="764229"/>
                    </a:cubicBezTo>
                    <a:cubicBezTo>
                      <a:pt x="2804282" y="748642"/>
                      <a:pt x="2764682" y="734951"/>
                      <a:pt x="2724029" y="724208"/>
                    </a:cubicBezTo>
                    <a:cubicBezTo>
                      <a:pt x="2679794" y="712412"/>
                      <a:pt x="2635138" y="702933"/>
                      <a:pt x="2589430" y="697457"/>
                    </a:cubicBezTo>
                    <a:cubicBezTo>
                      <a:pt x="2559308" y="693876"/>
                      <a:pt x="2528976" y="689874"/>
                      <a:pt x="2498644" y="690084"/>
                    </a:cubicBezTo>
                    <a:cubicBezTo>
                      <a:pt x="2448301" y="690505"/>
                      <a:pt x="2397958" y="688188"/>
                      <a:pt x="2347615" y="694929"/>
                    </a:cubicBezTo>
                    <a:cubicBezTo>
                      <a:pt x="2321917" y="698510"/>
                      <a:pt x="2296219" y="701459"/>
                      <a:pt x="2270520" y="706093"/>
                    </a:cubicBezTo>
                    <a:cubicBezTo>
                      <a:pt x="2226286" y="714097"/>
                      <a:pt x="2182473" y="723997"/>
                      <a:pt x="2139502" y="737478"/>
                    </a:cubicBezTo>
                    <a:cubicBezTo>
                      <a:pt x="2077785" y="756646"/>
                      <a:pt x="2017752" y="780238"/>
                      <a:pt x="1959405" y="807832"/>
                    </a:cubicBezTo>
                    <a:cubicBezTo>
                      <a:pt x="1923385" y="824894"/>
                      <a:pt x="1888840" y="844273"/>
                      <a:pt x="1854296" y="864284"/>
                    </a:cubicBezTo>
                    <a:cubicBezTo>
                      <a:pt x="1824174" y="881767"/>
                      <a:pt x="1795106" y="901146"/>
                      <a:pt x="1766459" y="921367"/>
                    </a:cubicBezTo>
                    <a:cubicBezTo>
                      <a:pt x="1728543" y="948118"/>
                      <a:pt x="1689996" y="973816"/>
                      <a:pt x="1652081" y="1000357"/>
                    </a:cubicBezTo>
                    <a:cubicBezTo>
                      <a:pt x="1608057" y="1031321"/>
                      <a:pt x="1564665" y="1063128"/>
                      <a:pt x="1520220" y="1093460"/>
                    </a:cubicBezTo>
                    <a:cubicBezTo>
                      <a:pt x="1472826" y="1125899"/>
                      <a:pt x="1426275" y="1159390"/>
                      <a:pt x="1378881" y="1191618"/>
                    </a:cubicBezTo>
                    <a:cubicBezTo>
                      <a:pt x="1342861" y="1216263"/>
                      <a:pt x="1307474" y="1241751"/>
                      <a:pt x="1271454" y="1266606"/>
                    </a:cubicBezTo>
                    <a:cubicBezTo>
                      <a:pt x="1230801" y="1294621"/>
                      <a:pt x="1190569" y="1323479"/>
                      <a:pt x="1150126" y="1352126"/>
                    </a:cubicBezTo>
                    <a:cubicBezTo>
                      <a:pt x="1142753" y="1357392"/>
                      <a:pt x="1134117" y="1361394"/>
                      <a:pt x="1129272" y="1369399"/>
                    </a:cubicBezTo>
                    <a:cubicBezTo>
                      <a:pt x="1129272" y="1369609"/>
                      <a:pt x="1129483" y="1369820"/>
                      <a:pt x="1129694" y="1370031"/>
                    </a:cubicBezTo>
                    <a:cubicBezTo>
                      <a:pt x="1129694" y="1370031"/>
                      <a:pt x="1129483" y="1370452"/>
                      <a:pt x="1129272" y="1370662"/>
                    </a:cubicBezTo>
                    <a:cubicBezTo>
                      <a:pt x="1129272" y="1370873"/>
                      <a:pt x="1129483" y="1371084"/>
                      <a:pt x="1129694" y="1371294"/>
                    </a:cubicBezTo>
                    <a:cubicBezTo>
                      <a:pt x="1129694" y="1371294"/>
                      <a:pt x="1129483" y="1371716"/>
                      <a:pt x="1129272" y="1371926"/>
                    </a:cubicBezTo>
                    <a:cubicBezTo>
                      <a:pt x="1129272" y="1372137"/>
                      <a:pt x="1129483" y="1372348"/>
                      <a:pt x="1129694" y="1372558"/>
                    </a:cubicBezTo>
                    <a:cubicBezTo>
                      <a:pt x="1129694" y="1372558"/>
                      <a:pt x="1129483" y="1372980"/>
                      <a:pt x="1129272" y="1373190"/>
                    </a:cubicBezTo>
                    <a:cubicBezTo>
                      <a:pt x="1129272" y="1373401"/>
                      <a:pt x="1129483" y="1373611"/>
                      <a:pt x="1129694" y="1373822"/>
                    </a:cubicBezTo>
                    <a:cubicBezTo>
                      <a:pt x="1129694" y="1373822"/>
                      <a:pt x="1129483" y="1374243"/>
                      <a:pt x="1129272" y="1374454"/>
                    </a:cubicBezTo>
                    <a:cubicBezTo>
                      <a:pt x="1129272" y="1374665"/>
                      <a:pt x="1129483" y="1374875"/>
                      <a:pt x="1129694" y="1375086"/>
                    </a:cubicBezTo>
                    <a:cubicBezTo>
                      <a:pt x="1129694" y="1375086"/>
                      <a:pt x="1129483" y="1375507"/>
                      <a:pt x="1129272" y="1375718"/>
                    </a:cubicBezTo>
                    <a:cubicBezTo>
                      <a:pt x="1129272" y="1375928"/>
                      <a:pt x="1129483" y="1376139"/>
                      <a:pt x="1129694" y="1376350"/>
                    </a:cubicBezTo>
                    <a:cubicBezTo>
                      <a:pt x="1129694" y="1376350"/>
                      <a:pt x="1129483" y="1376771"/>
                      <a:pt x="1129272" y="1376982"/>
                    </a:cubicBezTo>
                    <a:cubicBezTo>
                      <a:pt x="1129272" y="1377192"/>
                      <a:pt x="1129483" y="1377403"/>
                      <a:pt x="1129694" y="1377614"/>
                    </a:cubicBezTo>
                    <a:cubicBezTo>
                      <a:pt x="1129694" y="1377614"/>
                      <a:pt x="1129483" y="1378035"/>
                      <a:pt x="1129272" y="1378246"/>
                    </a:cubicBezTo>
                    <a:cubicBezTo>
                      <a:pt x="1129272" y="1378456"/>
                      <a:pt x="1129483" y="1378667"/>
                      <a:pt x="1129694" y="1378877"/>
                    </a:cubicBezTo>
                    <a:cubicBezTo>
                      <a:pt x="1129694" y="1378877"/>
                      <a:pt x="1129483" y="1379299"/>
                      <a:pt x="1129272" y="1379509"/>
                    </a:cubicBezTo>
                    <a:cubicBezTo>
                      <a:pt x="1129272" y="1379720"/>
                      <a:pt x="1129483" y="1379931"/>
                      <a:pt x="1129694" y="1380141"/>
                    </a:cubicBezTo>
                    <a:cubicBezTo>
                      <a:pt x="1129694" y="1380141"/>
                      <a:pt x="1129483" y="1380563"/>
                      <a:pt x="1129272" y="1380773"/>
                    </a:cubicBezTo>
                    <a:cubicBezTo>
                      <a:pt x="1129272" y="1380984"/>
                      <a:pt x="1129483" y="1381194"/>
                      <a:pt x="1129694" y="1381405"/>
                    </a:cubicBezTo>
                    <a:cubicBezTo>
                      <a:pt x="1129694" y="1381405"/>
                      <a:pt x="1129483" y="1381826"/>
                      <a:pt x="1129272" y="1382037"/>
                    </a:cubicBezTo>
                    <a:cubicBezTo>
                      <a:pt x="1129272" y="1382248"/>
                      <a:pt x="1129483" y="1382458"/>
                      <a:pt x="1129694" y="1382669"/>
                    </a:cubicBezTo>
                    <a:cubicBezTo>
                      <a:pt x="1129694" y="1382669"/>
                      <a:pt x="1129483" y="1383090"/>
                      <a:pt x="1129272" y="1383301"/>
                    </a:cubicBezTo>
                    <a:cubicBezTo>
                      <a:pt x="1129272" y="1383512"/>
                      <a:pt x="1129483" y="1383722"/>
                      <a:pt x="1129694" y="1383933"/>
                    </a:cubicBezTo>
                    <a:cubicBezTo>
                      <a:pt x="1129694" y="1383933"/>
                      <a:pt x="1129483" y="1384354"/>
                      <a:pt x="1129272" y="1384565"/>
                    </a:cubicBezTo>
                    <a:cubicBezTo>
                      <a:pt x="1129272" y="1384775"/>
                      <a:pt x="1129483" y="1384986"/>
                      <a:pt x="1129694" y="1385197"/>
                    </a:cubicBezTo>
                    <a:cubicBezTo>
                      <a:pt x="1129694" y="1385197"/>
                      <a:pt x="1129483" y="1385618"/>
                      <a:pt x="1129272" y="1385829"/>
                    </a:cubicBezTo>
                    <a:cubicBezTo>
                      <a:pt x="1129272" y="1386039"/>
                      <a:pt x="1129483" y="1386250"/>
                      <a:pt x="1129694" y="1386460"/>
                    </a:cubicBezTo>
                    <a:cubicBezTo>
                      <a:pt x="1129694" y="1386460"/>
                      <a:pt x="1129483" y="1386882"/>
                      <a:pt x="1129272" y="1387092"/>
                    </a:cubicBezTo>
                    <a:cubicBezTo>
                      <a:pt x="1129272" y="1387303"/>
                      <a:pt x="1129483" y="1387514"/>
                      <a:pt x="1129694" y="1387724"/>
                    </a:cubicBezTo>
                    <a:cubicBezTo>
                      <a:pt x="1129694" y="1387724"/>
                      <a:pt x="1129483" y="1388146"/>
                      <a:pt x="1129272" y="1388356"/>
                    </a:cubicBezTo>
                    <a:cubicBezTo>
                      <a:pt x="1129272" y="1388567"/>
                      <a:pt x="1129483" y="1388778"/>
                      <a:pt x="1129694" y="1388988"/>
                    </a:cubicBezTo>
                    <a:cubicBezTo>
                      <a:pt x="1129694" y="1388988"/>
                      <a:pt x="1129483" y="1389409"/>
                      <a:pt x="1129272" y="1389620"/>
                    </a:cubicBezTo>
                    <a:cubicBezTo>
                      <a:pt x="1129272" y="1389831"/>
                      <a:pt x="1129483" y="1390041"/>
                      <a:pt x="1129694" y="1390252"/>
                    </a:cubicBezTo>
                    <a:cubicBezTo>
                      <a:pt x="1129694" y="1390252"/>
                      <a:pt x="1129483" y="1390673"/>
                      <a:pt x="1129272" y="1390884"/>
                    </a:cubicBezTo>
                    <a:cubicBezTo>
                      <a:pt x="1129272" y="1391095"/>
                      <a:pt x="1129483" y="1391305"/>
                      <a:pt x="1129694" y="1391516"/>
                    </a:cubicBezTo>
                    <a:cubicBezTo>
                      <a:pt x="1129694" y="1391516"/>
                      <a:pt x="1129483" y="1391937"/>
                      <a:pt x="1129272" y="1392148"/>
                    </a:cubicBezTo>
                    <a:cubicBezTo>
                      <a:pt x="1129272" y="1392358"/>
                      <a:pt x="1129483" y="1392569"/>
                      <a:pt x="1129694" y="1392780"/>
                    </a:cubicBezTo>
                    <a:cubicBezTo>
                      <a:pt x="1129694" y="1392780"/>
                      <a:pt x="1129483" y="1393201"/>
                      <a:pt x="1129272" y="1393412"/>
                    </a:cubicBezTo>
                    <a:cubicBezTo>
                      <a:pt x="1129272" y="1393622"/>
                      <a:pt x="1129483" y="1393833"/>
                      <a:pt x="1129694" y="1394044"/>
                    </a:cubicBezTo>
                    <a:cubicBezTo>
                      <a:pt x="1129694" y="1394044"/>
                      <a:pt x="1129483" y="1394465"/>
                      <a:pt x="1129272" y="1394675"/>
                    </a:cubicBezTo>
                    <a:cubicBezTo>
                      <a:pt x="1129272" y="1394886"/>
                      <a:pt x="1129483" y="1395097"/>
                      <a:pt x="1129694" y="1395307"/>
                    </a:cubicBezTo>
                    <a:cubicBezTo>
                      <a:pt x="1129694" y="1395307"/>
                      <a:pt x="1129483" y="1395729"/>
                      <a:pt x="1129272" y="1395939"/>
                    </a:cubicBezTo>
                    <a:cubicBezTo>
                      <a:pt x="1129272" y="1396150"/>
                      <a:pt x="1129483" y="1396361"/>
                      <a:pt x="1129694" y="1396571"/>
                    </a:cubicBezTo>
                    <a:cubicBezTo>
                      <a:pt x="1129694" y="1396571"/>
                      <a:pt x="1129483" y="1396993"/>
                      <a:pt x="1129272" y="1397203"/>
                    </a:cubicBezTo>
                    <a:cubicBezTo>
                      <a:pt x="1129272" y="1397414"/>
                      <a:pt x="1129483" y="1397624"/>
                      <a:pt x="1129694" y="1397835"/>
                    </a:cubicBezTo>
                    <a:cubicBezTo>
                      <a:pt x="1129694" y="1397835"/>
                      <a:pt x="1129483" y="1398256"/>
                      <a:pt x="1129272" y="1398467"/>
                    </a:cubicBezTo>
                    <a:cubicBezTo>
                      <a:pt x="1129272" y="1398678"/>
                      <a:pt x="1129483" y="1398888"/>
                      <a:pt x="1129694" y="1399099"/>
                    </a:cubicBezTo>
                    <a:cubicBezTo>
                      <a:pt x="1129694" y="1399099"/>
                      <a:pt x="1129483" y="1399520"/>
                      <a:pt x="1129272" y="1399731"/>
                    </a:cubicBezTo>
                    <a:cubicBezTo>
                      <a:pt x="1129272" y="1399941"/>
                      <a:pt x="1129483" y="1400152"/>
                      <a:pt x="1129694" y="1400363"/>
                    </a:cubicBezTo>
                    <a:cubicBezTo>
                      <a:pt x="1129694" y="1400363"/>
                      <a:pt x="1129483" y="1400784"/>
                      <a:pt x="1129272" y="1400995"/>
                    </a:cubicBezTo>
                    <a:cubicBezTo>
                      <a:pt x="1129272" y="1401205"/>
                      <a:pt x="1129483" y="1401416"/>
                      <a:pt x="1129694" y="1401627"/>
                    </a:cubicBezTo>
                    <a:cubicBezTo>
                      <a:pt x="1129694" y="1401627"/>
                      <a:pt x="1129483" y="1402048"/>
                      <a:pt x="1129272" y="1402259"/>
                    </a:cubicBezTo>
                    <a:cubicBezTo>
                      <a:pt x="1129272" y="1402469"/>
                      <a:pt x="1129483" y="1402680"/>
                      <a:pt x="1129694" y="1402890"/>
                    </a:cubicBezTo>
                    <a:cubicBezTo>
                      <a:pt x="1129694" y="1402890"/>
                      <a:pt x="1129483" y="1403312"/>
                      <a:pt x="1129272" y="1403522"/>
                    </a:cubicBezTo>
                    <a:cubicBezTo>
                      <a:pt x="1129272" y="1403733"/>
                      <a:pt x="1129483" y="1403944"/>
                      <a:pt x="1129694" y="1404154"/>
                    </a:cubicBezTo>
                    <a:cubicBezTo>
                      <a:pt x="1129694" y="1404154"/>
                      <a:pt x="1129483" y="1404576"/>
                      <a:pt x="1129272" y="1404786"/>
                    </a:cubicBezTo>
                    <a:cubicBezTo>
                      <a:pt x="1129272" y="1404997"/>
                      <a:pt x="1129483" y="1405207"/>
                      <a:pt x="1129694" y="1405418"/>
                    </a:cubicBezTo>
                    <a:cubicBezTo>
                      <a:pt x="1129694" y="1405418"/>
                      <a:pt x="1129483" y="1405839"/>
                      <a:pt x="1129272" y="1406050"/>
                    </a:cubicBezTo>
                    <a:cubicBezTo>
                      <a:pt x="1129272" y="1406261"/>
                      <a:pt x="1129483" y="1406471"/>
                      <a:pt x="1129694" y="1406682"/>
                    </a:cubicBezTo>
                    <a:cubicBezTo>
                      <a:pt x="1129694" y="1406682"/>
                      <a:pt x="1129483" y="1407103"/>
                      <a:pt x="1129272" y="1407314"/>
                    </a:cubicBezTo>
                    <a:cubicBezTo>
                      <a:pt x="1129272" y="1407525"/>
                      <a:pt x="1129483" y="1407735"/>
                      <a:pt x="1129694" y="1407946"/>
                    </a:cubicBezTo>
                    <a:cubicBezTo>
                      <a:pt x="1129694" y="1407946"/>
                      <a:pt x="1129483" y="1408367"/>
                      <a:pt x="1129272" y="1408578"/>
                    </a:cubicBezTo>
                    <a:cubicBezTo>
                      <a:pt x="1129272" y="1408788"/>
                      <a:pt x="1129483" y="1408999"/>
                      <a:pt x="1129694" y="1409210"/>
                    </a:cubicBezTo>
                    <a:cubicBezTo>
                      <a:pt x="1129694" y="1409210"/>
                      <a:pt x="1129483" y="1409631"/>
                      <a:pt x="1129272" y="1409842"/>
                    </a:cubicBezTo>
                    <a:cubicBezTo>
                      <a:pt x="1129272" y="1410052"/>
                      <a:pt x="1129483" y="1410263"/>
                      <a:pt x="1129694" y="1410473"/>
                    </a:cubicBezTo>
                    <a:cubicBezTo>
                      <a:pt x="1129694" y="1410473"/>
                      <a:pt x="1129483" y="1410895"/>
                      <a:pt x="1129272" y="1411105"/>
                    </a:cubicBezTo>
                    <a:cubicBezTo>
                      <a:pt x="1129272" y="1411316"/>
                      <a:pt x="1129483" y="1411527"/>
                      <a:pt x="1129694" y="1411737"/>
                    </a:cubicBezTo>
                    <a:cubicBezTo>
                      <a:pt x="1129694" y="1411737"/>
                      <a:pt x="1129483" y="1412159"/>
                      <a:pt x="1129272" y="1412369"/>
                    </a:cubicBezTo>
                    <a:cubicBezTo>
                      <a:pt x="1129272" y="1412580"/>
                      <a:pt x="1129483" y="1412791"/>
                      <a:pt x="1129694" y="1413001"/>
                    </a:cubicBezTo>
                    <a:cubicBezTo>
                      <a:pt x="1129694" y="1413001"/>
                      <a:pt x="1129483" y="1413422"/>
                      <a:pt x="1129272" y="1413633"/>
                    </a:cubicBezTo>
                    <a:cubicBezTo>
                      <a:pt x="1129272" y="1413844"/>
                      <a:pt x="1129483" y="1414054"/>
                      <a:pt x="1129694" y="1414265"/>
                    </a:cubicBezTo>
                    <a:cubicBezTo>
                      <a:pt x="1129694" y="1414265"/>
                      <a:pt x="1129483" y="1414686"/>
                      <a:pt x="1129272" y="1414897"/>
                    </a:cubicBezTo>
                    <a:cubicBezTo>
                      <a:pt x="1129272" y="1415108"/>
                      <a:pt x="1129483" y="1415318"/>
                      <a:pt x="1129694" y="1415529"/>
                    </a:cubicBezTo>
                    <a:cubicBezTo>
                      <a:pt x="1129694" y="1415529"/>
                      <a:pt x="1129483" y="1415950"/>
                      <a:pt x="1129272" y="1416161"/>
                    </a:cubicBezTo>
                    <a:cubicBezTo>
                      <a:pt x="1129272" y="1416371"/>
                      <a:pt x="1129483" y="1416582"/>
                      <a:pt x="1129694" y="1416793"/>
                    </a:cubicBezTo>
                    <a:cubicBezTo>
                      <a:pt x="1129694" y="1416793"/>
                      <a:pt x="1129483" y="1417214"/>
                      <a:pt x="1129272" y="1417425"/>
                    </a:cubicBezTo>
                    <a:cubicBezTo>
                      <a:pt x="1129272" y="1417635"/>
                      <a:pt x="1129483" y="1417846"/>
                      <a:pt x="1129694" y="1418057"/>
                    </a:cubicBezTo>
                    <a:cubicBezTo>
                      <a:pt x="1129694" y="1418057"/>
                      <a:pt x="1129483" y="1418478"/>
                      <a:pt x="1129272" y="1418688"/>
                    </a:cubicBezTo>
                    <a:cubicBezTo>
                      <a:pt x="1129272" y="1418899"/>
                      <a:pt x="1129483" y="1419110"/>
                      <a:pt x="1129694" y="1419320"/>
                    </a:cubicBezTo>
                    <a:cubicBezTo>
                      <a:pt x="1129694" y="1419320"/>
                      <a:pt x="1129483" y="1419742"/>
                      <a:pt x="1129272" y="1419952"/>
                    </a:cubicBezTo>
                    <a:cubicBezTo>
                      <a:pt x="1129272" y="1420163"/>
                      <a:pt x="1129483" y="1420374"/>
                      <a:pt x="1129694" y="1420584"/>
                    </a:cubicBezTo>
                    <a:cubicBezTo>
                      <a:pt x="1129694" y="1420584"/>
                      <a:pt x="1129483" y="1421005"/>
                      <a:pt x="1129272" y="1421216"/>
                    </a:cubicBezTo>
                    <a:cubicBezTo>
                      <a:pt x="1129272" y="1421427"/>
                      <a:pt x="1129483" y="1421637"/>
                      <a:pt x="1129694" y="1421848"/>
                    </a:cubicBezTo>
                    <a:cubicBezTo>
                      <a:pt x="1129694" y="1421848"/>
                      <a:pt x="1129483" y="1422269"/>
                      <a:pt x="1129272" y="1422480"/>
                    </a:cubicBezTo>
                    <a:cubicBezTo>
                      <a:pt x="1129272" y="1422691"/>
                      <a:pt x="1129483" y="1422901"/>
                      <a:pt x="1129694" y="1423112"/>
                    </a:cubicBezTo>
                    <a:cubicBezTo>
                      <a:pt x="1129694" y="1423112"/>
                      <a:pt x="1129483" y="1423533"/>
                      <a:pt x="1129272" y="1423744"/>
                    </a:cubicBezTo>
                    <a:cubicBezTo>
                      <a:pt x="1129272" y="1423954"/>
                      <a:pt x="1129483" y="1424165"/>
                      <a:pt x="1129694" y="1424376"/>
                    </a:cubicBezTo>
                    <a:cubicBezTo>
                      <a:pt x="1129694" y="1424376"/>
                      <a:pt x="1129483" y="1424797"/>
                      <a:pt x="1129272" y="1425008"/>
                    </a:cubicBezTo>
                    <a:cubicBezTo>
                      <a:pt x="1129272" y="1425218"/>
                      <a:pt x="1129483" y="1425429"/>
                      <a:pt x="1129694" y="1425640"/>
                    </a:cubicBezTo>
                    <a:cubicBezTo>
                      <a:pt x="1129694" y="1425640"/>
                      <a:pt x="1129483" y="1426061"/>
                      <a:pt x="1129272" y="1426271"/>
                    </a:cubicBezTo>
                    <a:cubicBezTo>
                      <a:pt x="1129272" y="1426482"/>
                      <a:pt x="1129483" y="1426693"/>
                      <a:pt x="1129694" y="1426903"/>
                    </a:cubicBezTo>
                    <a:cubicBezTo>
                      <a:pt x="1129694" y="1426903"/>
                      <a:pt x="1129483" y="1427325"/>
                      <a:pt x="1129272" y="1427535"/>
                    </a:cubicBezTo>
                    <a:cubicBezTo>
                      <a:pt x="1129272" y="1427746"/>
                      <a:pt x="1129483" y="1427957"/>
                      <a:pt x="1129694" y="1428167"/>
                    </a:cubicBezTo>
                    <a:cubicBezTo>
                      <a:pt x="1129694" y="1428167"/>
                      <a:pt x="1129483" y="1428589"/>
                      <a:pt x="1129272" y="1428799"/>
                    </a:cubicBezTo>
                    <a:cubicBezTo>
                      <a:pt x="1129272" y="1429010"/>
                      <a:pt x="1129483" y="1429220"/>
                      <a:pt x="1129694" y="1429431"/>
                    </a:cubicBezTo>
                    <a:cubicBezTo>
                      <a:pt x="1129694" y="1429431"/>
                      <a:pt x="1129483" y="1429852"/>
                      <a:pt x="1129272" y="1430063"/>
                    </a:cubicBezTo>
                    <a:cubicBezTo>
                      <a:pt x="1129272" y="1430274"/>
                      <a:pt x="1129483" y="1430484"/>
                      <a:pt x="1129694" y="1430695"/>
                    </a:cubicBezTo>
                    <a:cubicBezTo>
                      <a:pt x="1129694" y="1430695"/>
                      <a:pt x="1129483" y="1431116"/>
                      <a:pt x="1129272" y="1431327"/>
                    </a:cubicBezTo>
                    <a:cubicBezTo>
                      <a:pt x="1129272" y="1431537"/>
                      <a:pt x="1129483" y="1431748"/>
                      <a:pt x="1129694" y="1431959"/>
                    </a:cubicBezTo>
                    <a:cubicBezTo>
                      <a:pt x="1129694" y="1431959"/>
                      <a:pt x="1129483" y="1432380"/>
                      <a:pt x="1129272" y="1432591"/>
                    </a:cubicBezTo>
                    <a:cubicBezTo>
                      <a:pt x="1129272" y="1432801"/>
                      <a:pt x="1129483" y="1433012"/>
                      <a:pt x="1129694" y="1433223"/>
                    </a:cubicBezTo>
                    <a:cubicBezTo>
                      <a:pt x="1129694" y="1433223"/>
                      <a:pt x="1129483" y="1433644"/>
                      <a:pt x="1129272" y="1433855"/>
                    </a:cubicBezTo>
                    <a:cubicBezTo>
                      <a:pt x="1129272" y="1434065"/>
                      <a:pt x="1129483" y="1434276"/>
                      <a:pt x="1129694" y="1434486"/>
                    </a:cubicBezTo>
                    <a:cubicBezTo>
                      <a:pt x="1129694" y="1434486"/>
                      <a:pt x="1129483" y="1434908"/>
                      <a:pt x="1129272" y="1435118"/>
                    </a:cubicBezTo>
                    <a:cubicBezTo>
                      <a:pt x="1129272" y="1435329"/>
                      <a:pt x="1129483" y="1435540"/>
                      <a:pt x="1129694" y="1435750"/>
                    </a:cubicBezTo>
                    <a:cubicBezTo>
                      <a:pt x="1129694" y="1435750"/>
                      <a:pt x="1129483" y="1436172"/>
                      <a:pt x="1129272" y="1436382"/>
                    </a:cubicBezTo>
                    <a:cubicBezTo>
                      <a:pt x="1129272" y="1436593"/>
                      <a:pt x="1129483" y="1436803"/>
                      <a:pt x="1129694" y="1437014"/>
                    </a:cubicBezTo>
                    <a:cubicBezTo>
                      <a:pt x="1129694" y="1437014"/>
                      <a:pt x="1129483" y="1437435"/>
                      <a:pt x="1129272" y="1437646"/>
                    </a:cubicBezTo>
                    <a:cubicBezTo>
                      <a:pt x="1129272" y="1437857"/>
                      <a:pt x="1129483" y="1438067"/>
                      <a:pt x="1129694" y="1438278"/>
                    </a:cubicBezTo>
                    <a:cubicBezTo>
                      <a:pt x="1129694" y="1438278"/>
                      <a:pt x="1129483" y="1438699"/>
                      <a:pt x="1129272" y="1438910"/>
                    </a:cubicBezTo>
                    <a:cubicBezTo>
                      <a:pt x="1129272" y="1439121"/>
                      <a:pt x="1129483" y="1439331"/>
                      <a:pt x="1129694" y="1439542"/>
                    </a:cubicBezTo>
                    <a:cubicBezTo>
                      <a:pt x="1129694" y="1439542"/>
                      <a:pt x="1129483" y="1439963"/>
                      <a:pt x="1129272" y="1440174"/>
                    </a:cubicBezTo>
                    <a:cubicBezTo>
                      <a:pt x="1129272" y="1440384"/>
                      <a:pt x="1129483" y="1440595"/>
                      <a:pt x="1129694" y="1440806"/>
                    </a:cubicBezTo>
                    <a:cubicBezTo>
                      <a:pt x="1129694" y="1440806"/>
                      <a:pt x="1129483" y="1441227"/>
                      <a:pt x="1129272" y="1441438"/>
                    </a:cubicBezTo>
                    <a:cubicBezTo>
                      <a:pt x="1129272" y="1441648"/>
                      <a:pt x="1129483" y="1441859"/>
                      <a:pt x="1129694" y="1442069"/>
                    </a:cubicBezTo>
                    <a:cubicBezTo>
                      <a:pt x="1129694" y="1442069"/>
                      <a:pt x="1129483" y="1442491"/>
                      <a:pt x="1129272" y="1442701"/>
                    </a:cubicBezTo>
                    <a:cubicBezTo>
                      <a:pt x="1129272" y="1442912"/>
                      <a:pt x="1129483" y="1443123"/>
                      <a:pt x="1129694" y="1443333"/>
                    </a:cubicBezTo>
                    <a:cubicBezTo>
                      <a:pt x="1129694" y="1443333"/>
                      <a:pt x="1129483" y="1443755"/>
                      <a:pt x="1129272" y="1443965"/>
                    </a:cubicBezTo>
                    <a:cubicBezTo>
                      <a:pt x="1129272" y="1444176"/>
                      <a:pt x="1129483" y="1444387"/>
                      <a:pt x="1129694" y="1444597"/>
                    </a:cubicBezTo>
                    <a:cubicBezTo>
                      <a:pt x="1129694" y="1444597"/>
                      <a:pt x="1129483" y="1445018"/>
                      <a:pt x="1129272" y="1445229"/>
                    </a:cubicBezTo>
                    <a:cubicBezTo>
                      <a:pt x="1129272" y="1445440"/>
                      <a:pt x="1129483" y="1445650"/>
                      <a:pt x="1129694" y="1445861"/>
                    </a:cubicBezTo>
                    <a:cubicBezTo>
                      <a:pt x="1129694" y="1445861"/>
                      <a:pt x="1129483" y="1446282"/>
                      <a:pt x="1129272" y="1446493"/>
                    </a:cubicBezTo>
                    <a:cubicBezTo>
                      <a:pt x="1129272" y="1446704"/>
                      <a:pt x="1129483" y="1446914"/>
                      <a:pt x="1129694" y="1447125"/>
                    </a:cubicBezTo>
                    <a:cubicBezTo>
                      <a:pt x="1129694" y="1447125"/>
                      <a:pt x="1129483" y="1447546"/>
                      <a:pt x="1129272" y="1447757"/>
                    </a:cubicBezTo>
                    <a:cubicBezTo>
                      <a:pt x="1129272" y="1447967"/>
                      <a:pt x="1129483" y="1448178"/>
                      <a:pt x="1129694" y="1448389"/>
                    </a:cubicBezTo>
                    <a:cubicBezTo>
                      <a:pt x="1129694" y="1448389"/>
                      <a:pt x="1129483" y="1448810"/>
                      <a:pt x="1129272" y="1449021"/>
                    </a:cubicBezTo>
                    <a:cubicBezTo>
                      <a:pt x="1129272" y="1449231"/>
                      <a:pt x="1129483" y="1449442"/>
                      <a:pt x="1129694" y="1449653"/>
                    </a:cubicBezTo>
                    <a:cubicBezTo>
                      <a:pt x="1129694" y="1449653"/>
                      <a:pt x="1129483" y="1450074"/>
                      <a:pt x="1129272" y="1450284"/>
                    </a:cubicBezTo>
                    <a:cubicBezTo>
                      <a:pt x="1129272" y="1450495"/>
                      <a:pt x="1129483" y="1450706"/>
                      <a:pt x="1129694" y="1450916"/>
                    </a:cubicBezTo>
                    <a:cubicBezTo>
                      <a:pt x="1129694" y="1450916"/>
                      <a:pt x="1129483" y="1451338"/>
                      <a:pt x="1129272" y="1451548"/>
                    </a:cubicBezTo>
                    <a:cubicBezTo>
                      <a:pt x="1129272" y="1451759"/>
                      <a:pt x="1129483" y="1451970"/>
                      <a:pt x="1129694" y="1452180"/>
                    </a:cubicBezTo>
                    <a:cubicBezTo>
                      <a:pt x="1129694" y="1452180"/>
                      <a:pt x="1129483" y="1452601"/>
                      <a:pt x="1129272" y="1452812"/>
                    </a:cubicBezTo>
                    <a:cubicBezTo>
                      <a:pt x="1129272" y="1453023"/>
                      <a:pt x="1129483" y="1453233"/>
                      <a:pt x="1129694" y="1453444"/>
                    </a:cubicBezTo>
                    <a:cubicBezTo>
                      <a:pt x="1129694" y="1453444"/>
                      <a:pt x="1129483" y="1453865"/>
                      <a:pt x="1129272" y="1454076"/>
                    </a:cubicBezTo>
                    <a:cubicBezTo>
                      <a:pt x="1129272" y="1454287"/>
                      <a:pt x="1129483" y="1454497"/>
                      <a:pt x="1129694" y="1454708"/>
                    </a:cubicBezTo>
                    <a:cubicBezTo>
                      <a:pt x="1129694" y="1454708"/>
                      <a:pt x="1129483" y="1455129"/>
                      <a:pt x="1129272" y="1455340"/>
                    </a:cubicBezTo>
                    <a:cubicBezTo>
                      <a:pt x="1129272" y="1455550"/>
                      <a:pt x="1129483" y="1455761"/>
                      <a:pt x="1129694" y="1455972"/>
                    </a:cubicBezTo>
                    <a:cubicBezTo>
                      <a:pt x="1129694" y="1455972"/>
                      <a:pt x="1129483" y="1456393"/>
                      <a:pt x="1129272" y="1456604"/>
                    </a:cubicBezTo>
                    <a:cubicBezTo>
                      <a:pt x="1129272" y="1456814"/>
                      <a:pt x="1129483" y="1457025"/>
                      <a:pt x="1129694" y="1457236"/>
                    </a:cubicBezTo>
                    <a:cubicBezTo>
                      <a:pt x="1129694" y="1457236"/>
                      <a:pt x="1129483" y="1457657"/>
                      <a:pt x="1129272" y="1457867"/>
                    </a:cubicBezTo>
                    <a:cubicBezTo>
                      <a:pt x="1129272" y="1458078"/>
                      <a:pt x="1129483" y="1458289"/>
                      <a:pt x="1129694" y="1458499"/>
                    </a:cubicBezTo>
                    <a:cubicBezTo>
                      <a:pt x="1129694" y="1458499"/>
                      <a:pt x="1129483" y="1458921"/>
                      <a:pt x="1129272" y="1459131"/>
                    </a:cubicBezTo>
                    <a:cubicBezTo>
                      <a:pt x="1129272" y="1459342"/>
                      <a:pt x="1129483" y="1459553"/>
                      <a:pt x="1129694" y="1459763"/>
                    </a:cubicBezTo>
                    <a:cubicBezTo>
                      <a:pt x="1129694" y="1459763"/>
                      <a:pt x="1129483" y="1460185"/>
                      <a:pt x="1129272" y="1460395"/>
                    </a:cubicBezTo>
                    <a:cubicBezTo>
                      <a:pt x="1129272" y="1460606"/>
                      <a:pt x="1129483" y="1460816"/>
                      <a:pt x="1129694" y="1461027"/>
                    </a:cubicBezTo>
                    <a:cubicBezTo>
                      <a:pt x="1129694" y="1461027"/>
                      <a:pt x="1129483" y="1461448"/>
                      <a:pt x="1129272" y="1461659"/>
                    </a:cubicBezTo>
                    <a:cubicBezTo>
                      <a:pt x="1129272" y="1461870"/>
                      <a:pt x="1129483" y="1462080"/>
                      <a:pt x="1129694" y="1462291"/>
                    </a:cubicBezTo>
                    <a:cubicBezTo>
                      <a:pt x="1129694" y="1462291"/>
                      <a:pt x="1129483" y="1462712"/>
                      <a:pt x="1129272" y="1462923"/>
                    </a:cubicBezTo>
                    <a:cubicBezTo>
                      <a:pt x="1129272" y="1463133"/>
                      <a:pt x="1129483" y="1463344"/>
                      <a:pt x="1129694" y="1463555"/>
                    </a:cubicBezTo>
                    <a:cubicBezTo>
                      <a:pt x="1129694" y="1463555"/>
                      <a:pt x="1129483" y="1463976"/>
                      <a:pt x="1129272" y="1464187"/>
                    </a:cubicBezTo>
                    <a:cubicBezTo>
                      <a:pt x="1129272" y="1464397"/>
                      <a:pt x="1129483" y="1464608"/>
                      <a:pt x="1129694" y="1464819"/>
                    </a:cubicBezTo>
                    <a:cubicBezTo>
                      <a:pt x="1129694" y="1464819"/>
                      <a:pt x="1129483" y="1465240"/>
                      <a:pt x="1129272" y="1465451"/>
                    </a:cubicBezTo>
                    <a:cubicBezTo>
                      <a:pt x="1129272" y="1465661"/>
                      <a:pt x="1129483" y="1465872"/>
                      <a:pt x="1129694" y="1466082"/>
                    </a:cubicBezTo>
                    <a:cubicBezTo>
                      <a:pt x="1129694" y="1466082"/>
                      <a:pt x="1129483" y="1466504"/>
                      <a:pt x="1129272" y="1466714"/>
                    </a:cubicBezTo>
                    <a:cubicBezTo>
                      <a:pt x="1129272" y="1466925"/>
                      <a:pt x="1129483" y="1467136"/>
                      <a:pt x="1129694" y="1467346"/>
                    </a:cubicBezTo>
                    <a:cubicBezTo>
                      <a:pt x="1129694" y="1467346"/>
                      <a:pt x="1129483" y="1467768"/>
                      <a:pt x="1129272" y="1467978"/>
                    </a:cubicBezTo>
                    <a:cubicBezTo>
                      <a:pt x="1129272" y="1468189"/>
                      <a:pt x="1129483" y="1468399"/>
                      <a:pt x="1129694" y="1468610"/>
                    </a:cubicBezTo>
                    <a:cubicBezTo>
                      <a:pt x="1129694" y="1468610"/>
                      <a:pt x="1129483" y="1469031"/>
                      <a:pt x="1129272" y="1469242"/>
                    </a:cubicBezTo>
                    <a:cubicBezTo>
                      <a:pt x="1129272" y="1469453"/>
                      <a:pt x="1129483" y="1469663"/>
                      <a:pt x="1129694" y="1469874"/>
                    </a:cubicBezTo>
                    <a:cubicBezTo>
                      <a:pt x="1129694" y="1469874"/>
                      <a:pt x="1129483" y="1470295"/>
                      <a:pt x="1129272" y="1470506"/>
                    </a:cubicBezTo>
                    <a:cubicBezTo>
                      <a:pt x="1129272" y="1470717"/>
                      <a:pt x="1129483" y="1470927"/>
                      <a:pt x="1129694" y="1471138"/>
                    </a:cubicBezTo>
                    <a:cubicBezTo>
                      <a:pt x="1129694" y="1471138"/>
                      <a:pt x="1129483" y="1471559"/>
                      <a:pt x="1129272" y="1471770"/>
                    </a:cubicBezTo>
                    <a:cubicBezTo>
                      <a:pt x="1129272" y="1471980"/>
                      <a:pt x="1129483" y="1472191"/>
                      <a:pt x="1129694" y="1472402"/>
                    </a:cubicBezTo>
                    <a:cubicBezTo>
                      <a:pt x="1129694" y="1472402"/>
                      <a:pt x="1129483" y="1472823"/>
                      <a:pt x="1129272" y="1473034"/>
                    </a:cubicBezTo>
                    <a:cubicBezTo>
                      <a:pt x="1129272" y="1473244"/>
                      <a:pt x="1129483" y="1473455"/>
                      <a:pt x="1129694" y="1473666"/>
                    </a:cubicBezTo>
                    <a:cubicBezTo>
                      <a:pt x="1129694" y="1473666"/>
                      <a:pt x="1129483" y="1474087"/>
                      <a:pt x="1129272" y="1474297"/>
                    </a:cubicBezTo>
                    <a:cubicBezTo>
                      <a:pt x="1129272" y="1474508"/>
                      <a:pt x="1129483" y="1474719"/>
                      <a:pt x="1129694" y="1474929"/>
                    </a:cubicBezTo>
                    <a:cubicBezTo>
                      <a:pt x="1129694" y="1474929"/>
                      <a:pt x="1129483" y="1475351"/>
                      <a:pt x="1129272" y="1475561"/>
                    </a:cubicBezTo>
                    <a:cubicBezTo>
                      <a:pt x="1129272" y="1475772"/>
                      <a:pt x="1129483" y="1475983"/>
                      <a:pt x="1129694" y="1476193"/>
                    </a:cubicBezTo>
                    <a:cubicBezTo>
                      <a:pt x="1129694" y="1476193"/>
                      <a:pt x="1129483" y="1476614"/>
                      <a:pt x="1129272" y="1476825"/>
                    </a:cubicBezTo>
                    <a:cubicBezTo>
                      <a:pt x="1129272" y="1477036"/>
                      <a:pt x="1129483" y="1477246"/>
                      <a:pt x="1129694" y="1477457"/>
                    </a:cubicBezTo>
                    <a:cubicBezTo>
                      <a:pt x="1129694" y="1477457"/>
                      <a:pt x="1129483" y="1477878"/>
                      <a:pt x="1129272" y="1478089"/>
                    </a:cubicBezTo>
                    <a:cubicBezTo>
                      <a:pt x="1129272" y="1478300"/>
                      <a:pt x="1129483" y="1478510"/>
                      <a:pt x="1129694" y="1478721"/>
                    </a:cubicBezTo>
                    <a:cubicBezTo>
                      <a:pt x="1129694" y="1478721"/>
                      <a:pt x="1129483" y="1479142"/>
                      <a:pt x="1129272" y="1479353"/>
                    </a:cubicBezTo>
                    <a:cubicBezTo>
                      <a:pt x="1129272" y="1479563"/>
                      <a:pt x="1129483" y="1479774"/>
                      <a:pt x="1129694" y="1479985"/>
                    </a:cubicBezTo>
                    <a:cubicBezTo>
                      <a:pt x="1129694" y="1479985"/>
                      <a:pt x="1129483" y="1480406"/>
                      <a:pt x="1129272" y="1480617"/>
                    </a:cubicBezTo>
                    <a:cubicBezTo>
                      <a:pt x="1129272" y="1480827"/>
                      <a:pt x="1129483" y="1481038"/>
                      <a:pt x="1129694" y="1481249"/>
                    </a:cubicBezTo>
                    <a:cubicBezTo>
                      <a:pt x="1129694" y="1481249"/>
                      <a:pt x="1129483" y="1481670"/>
                      <a:pt x="1129272" y="1481880"/>
                    </a:cubicBezTo>
                    <a:cubicBezTo>
                      <a:pt x="1129272" y="1482091"/>
                      <a:pt x="1129483" y="1482302"/>
                      <a:pt x="1129694" y="1482512"/>
                    </a:cubicBezTo>
                    <a:cubicBezTo>
                      <a:pt x="1129694" y="1482512"/>
                      <a:pt x="1129483" y="1482934"/>
                      <a:pt x="1129272" y="1483144"/>
                    </a:cubicBezTo>
                    <a:cubicBezTo>
                      <a:pt x="1129272" y="1483355"/>
                      <a:pt x="1129483" y="1483566"/>
                      <a:pt x="1129694" y="1483776"/>
                    </a:cubicBezTo>
                    <a:cubicBezTo>
                      <a:pt x="1129694" y="1483776"/>
                      <a:pt x="1129483" y="1484198"/>
                      <a:pt x="1129272" y="1484408"/>
                    </a:cubicBezTo>
                    <a:cubicBezTo>
                      <a:pt x="1129272" y="1484619"/>
                      <a:pt x="1129483" y="1484829"/>
                      <a:pt x="1129694" y="1485040"/>
                    </a:cubicBezTo>
                    <a:cubicBezTo>
                      <a:pt x="1129694" y="1485040"/>
                      <a:pt x="1129483" y="1485461"/>
                      <a:pt x="1129272" y="1485672"/>
                    </a:cubicBezTo>
                    <a:cubicBezTo>
                      <a:pt x="1129272" y="1485883"/>
                      <a:pt x="1129483" y="1486093"/>
                      <a:pt x="1129694" y="1486304"/>
                    </a:cubicBezTo>
                    <a:cubicBezTo>
                      <a:pt x="1129694" y="1486304"/>
                      <a:pt x="1129483" y="1486725"/>
                      <a:pt x="1129272" y="1486936"/>
                    </a:cubicBezTo>
                    <a:cubicBezTo>
                      <a:pt x="1129272" y="1487146"/>
                      <a:pt x="1129483" y="1487357"/>
                      <a:pt x="1129694" y="1487568"/>
                    </a:cubicBezTo>
                    <a:cubicBezTo>
                      <a:pt x="1129694" y="1487568"/>
                      <a:pt x="1129483" y="1487989"/>
                      <a:pt x="1129272" y="1488200"/>
                    </a:cubicBezTo>
                    <a:cubicBezTo>
                      <a:pt x="1129272" y="1488410"/>
                      <a:pt x="1129483" y="1488621"/>
                      <a:pt x="1129694" y="1488832"/>
                    </a:cubicBezTo>
                    <a:cubicBezTo>
                      <a:pt x="1129694" y="1488832"/>
                      <a:pt x="1129483" y="1489253"/>
                      <a:pt x="1129272" y="1489464"/>
                    </a:cubicBezTo>
                    <a:cubicBezTo>
                      <a:pt x="1129272" y="1489674"/>
                      <a:pt x="1129483" y="1489885"/>
                      <a:pt x="1129694" y="1490095"/>
                    </a:cubicBezTo>
                    <a:cubicBezTo>
                      <a:pt x="1129694" y="1490095"/>
                      <a:pt x="1129483" y="1490517"/>
                      <a:pt x="1129272" y="1490727"/>
                    </a:cubicBezTo>
                    <a:cubicBezTo>
                      <a:pt x="1129272" y="1490938"/>
                      <a:pt x="1129483" y="1491149"/>
                      <a:pt x="1129694" y="1491359"/>
                    </a:cubicBezTo>
                    <a:cubicBezTo>
                      <a:pt x="1129694" y="1491359"/>
                      <a:pt x="1129483" y="1491781"/>
                      <a:pt x="1129272" y="1491991"/>
                    </a:cubicBezTo>
                    <a:cubicBezTo>
                      <a:pt x="1129272" y="1492202"/>
                      <a:pt x="1129483" y="1492412"/>
                      <a:pt x="1129694" y="1492623"/>
                    </a:cubicBezTo>
                    <a:cubicBezTo>
                      <a:pt x="1129694" y="1492623"/>
                      <a:pt x="1129483" y="1493044"/>
                      <a:pt x="1129272" y="1493255"/>
                    </a:cubicBezTo>
                    <a:cubicBezTo>
                      <a:pt x="1129272" y="1493466"/>
                      <a:pt x="1129483" y="1493676"/>
                      <a:pt x="1129694" y="1493887"/>
                    </a:cubicBezTo>
                    <a:cubicBezTo>
                      <a:pt x="1129694" y="1493887"/>
                      <a:pt x="1129483" y="1494308"/>
                      <a:pt x="1129272" y="1494519"/>
                    </a:cubicBezTo>
                    <a:cubicBezTo>
                      <a:pt x="1129272" y="1494730"/>
                      <a:pt x="1129483" y="1494940"/>
                      <a:pt x="1129694" y="1495151"/>
                    </a:cubicBezTo>
                    <a:cubicBezTo>
                      <a:pt x="1129694" y="1495151"/>
                      <a:pt x="1129483" y="1495572"/>
                      <a:pt x="1129272" y="1495783"/>
                    </a:cubicBezTo>
                    <a:cubicBezTo>
                      <a:pt x="1129272" y="1495993"/>
                      <a:pt x="1129483" y="1496204"/>
                      <a:pt x="1129694" y="1496415"/>
                    </a:cubicBezTo>
                    <a:cubicBezTo>
                      <a:pt x="1129694" y="1496415"/>
                      <a:pt x="1129483" y="1496836"/>
                      <a:pt x="1129272" y="1497047"/>
                    </a:cubicBezTo>
                    <a:cubicBezTo>
                      <a:pt x="1129272" y="1497047"/>
                      <a:pt x="1129272" y="1497257"/>
                      <a:pt x="1129272" y="1497468"/>
                    </a:cubicBezTo>
                    <a:cubicBezTo>
                      <a:pt x="1124006" y="1498732"/>
                      <a:pt x="1118740" y="1499996"/>
                      <a:pt x="1113685" y="1501259"/>
                    </a:cubicBezTo>
                    <a:cubicBezTo>
                      <a:pt x="1081457" y="1508842"/>
                      <a:pt x="1049440" y="1517268"/>
                      <a:pt x="1017633" y="1525694"/>
                    </a:cubicBezTo>
                    <a:cubicBezTo>
                      <a:pt x="958232" y="1541281"/>
                      <a:pt x="899675" y="1559185"/>
                      <a:pt x="841327" y="1577932"/>
                    </a:cubicBezTo>
                    <a:cubicBezTo>
                      <a:pt x="799410" y="1591413"/>
                      <a:pt x="757492" y="1605947"/>
                      <a:pt x="716418" y="1621956"/>
                    </a:cubicBezTo>
                    <a:cubicBezTo>
                      <a:pt x="666707" y="1641546"/>
                      <a:pt x="617206" y="1661767"/>
                      <a:pt x="568970" y="1684727"/>
                    </a:cubicBezTo>
                    <a:cubicBezTo>
                      <a:pt x="512729" y="1711689"/>
                      <a:pt x="457120" y="1739493"/>
                      <a:pt x="403828" y="1772353"/>
                    </a:cubicBezTo>
                    <a:cubicBezTo>
                      <a:pt x="381711" y="1786045"/>
                      <a:pt x="358540" y="1798473"/>
                      <a:pt x="337265" y="1813217"/>
                    </a:cubicBezTo>
                    <a:cubicBezTo>
                      <a:pt x="307144" y="1834071"/>
                      <a:pt x="276812" y="1854292"/>
                      <a:pt x="248797" y="1878305"/>
                    </a:cubicBezTo>
                    <a:cubicBezTo>
                      <a:pt x="234052" y="1890944"/>
                      <a:pt x="218886" y="1903161"/>
                      <a:pt x="204773" y="1916431"/>
                    </a:cubicBezTo>
                    <a:cubicBezTo>
                      <a:pt x="177811" y="1941497"/>
                      <a:pt x="152534" y="1967827"/>
                      <a:pt x="129153" y="1996474"/>
                    </a:cubicBezTo>
                    <a:cubicBezTo>
                      <a:pt x="103034" y="2028492"/>
                      <a:pt x="79863" y="2062194"/>
                      <a:pt x="60063" y="2098214"/>
                    </a:cubicBezTo>
                    <a:cubicBezTo>
                      <a:pt x="37946" y="2138235"/>
                      <a:pt x="21937" y="2180785"/>
                      <a:pt x="11405" y="2225440"/>
                    </a:cubicBezTo>
                    <a:cubicBezTo>
                      <a:pt x="5086" y="2252402"/>
                      <a:pt x="241" y="2279785"/>
                      <a:pt x="31" y="2307590"/>
                    </a:cubicBezTo>
                    <a:cubicBezTo>
                      <a:pt x="31" y="2308011"/>
                      <a:pt x="31" y="2308432"/>
                      <a:pt x="31" y="2308854"/>
                    </a:cubicBezTo>
                    <a:cubicBezTo>
                      <a:pt x="31" y="2309275"/>
                      <a:pt x="31" y="2309696"/>
                      <a:pt x="31" y="2310118"/>
                    </a:cubicBezTo>
                    <a:cubicBezTo>
                      <a:pt x="31" y="2310539"/>
                      <a:pt x="31" y="2310960"/>
                      <a:pt x="31" y="2311381"/>
                    </a:cubicBezTo>
                    <a:cubicBezTo>
                      <a:pt x="31" y="2311803"/>
                      <a:pt x="31" y="2312224"/>
                      <a:pt x="31" y="2312645"/>
                    </a:cubicBezTo>
                    <a:cubicBezTo>
                      <a:pt x="31" y="2313066"/>
                      <a:pt x="31" y="2313488"/>
                      <a:pt x="31" y="2313909"/>
                    </a:cubicBezTo>
                    <a:cubicBezTo>
                      <a:pt x="31" y="2314330"/>
                      <a:pt x="31" y="2314752"/>
                      <a:pt x="31" y="2315173"/>
                    </a:cubicBezTo>
                    <a:cubicBezTo>
                      <a:pt x="31" y="2315594"/>
                      <a:pt x="31" y="2316015"/>
                      <a:pt x="31" y="2316437"/>
                    </a:cubicBezTo>
                    <a:cubicBezTo>
                      <a:pt x="31" y="2316858"/>
                      <a:pt x="31" y="2317279"/>
                      <a:pt x="31" y="2317701"/>
                    </a:cubicBezTo>
                    <a:cubicBezTo>
                      <a:pt x="31" y="2318122"/>
                      <a:pt x="31" y="2318543"/>
                      <a:pt x="31" y="2318964"/>
                    </a:cubicBezTo>
                    <a:cubicBezTo>
                      <a:pt x="31" y="2319386"/>
                      <a:pt x="31" y="2319807"/>
                      <a:pt x="31" y="2320228"/>
                    </a:cubicBezTo>
                    <a:cubicBezTo>
                      <a:pt x="31" y="2320650"/>
                      <a:pt x="31" y="2321071"/>
                      <a:pt x="31" y="2321492"/>
                    </a:cubicBezTo>
                    <a:cubicBezTo>
                      <a:pt x="31" y="2321913"/>
                      <a:pt x="31" y="2322335"/>
                      <a:pt x="31" y="2322756"/>
                    </a:cubicBezTo>
                    <a:cubicBezTo>
                      <a:pt x="31" y="2323177"/>
                      <a:pt x="31" y="2323598"/>
                      <a:pt x="31" y="2324020"/>
                    </a:cubicBezTo>
                    <a:cubicBezTo>
                      <a:pt x="31" y="2324441"/>
                      <a:pt x="31" y="2324862"/>
                      <a:pt x="31" y="2325284"/>
                    </a:cubicBezTo>
                    <a:cubicBezTo>
                      <a:pt x="31" y="2325705"/>
                      <a:pt x="31" y="2326126"/>
                      <a:pt x="31" y="2326547"/>
                    </a:cubicBezTo>
                    <a:cubicBezTo>
                      <a:pt x="31" y="2326969"/>
                      <a:pt x="31" y="2327390"/>
                      <a:pt x="31" y="2327811"/>
                    </a:cubicBezTo>
                    <a:cubicBezTo>
                      <a:pt x="31" y="2328233"/>
                      <a:pt x="31" y="2328654"/>
                      <a:pt x="31" y="2329075"/>
                    </a:cubicBezTo>
                    <a:cubicBezTo>
                      <a:pt x="31" y="2329496"/>
                      <a:pt x="31" y="2329918"/>
                      <a:pt x="31" y="2330339"/>
                    </a:cubicBezTo>
                    <a:cubicBezTo>
                      <a:pt x="31" y="2330760"/>
                      <a:pt x="31" y="2331182"/>
                      <a:pt x="31" y="2331603"/>
                    </a:cubicBezTo>
                    <a:cubicBezTo>
                      <a:pt x="31" y="2332024"/>
                      <a:pt x="31" y="2332445"/>
                      <a:pt x="31" y="2332867"/>
                    </a:cubicBezTo>
                    <a:cubicBezTo>
                      <a:pt x="31" y="2333288"/>
                      <a:pt x="31" y="2333709"/>
                      <a:pt x="31" y="2334130"/>
                    </a:cubicBezTo>
                    <a:cubicBezTo>
                      <a:pt x="31" y="2334552"/>
                      <a:pt x="31" y="2334973"/>
                      <a:pt x="31" y="2335394"/>
                    </a:cubicBezTo>
                    <a:cubicBezTo>
                      <a:pt x="31" y="2335816"/>
                      <a:pt x="31" y="2336237"/>
                      <a:pt x="31" y="2336658"/>
                    </a:cubicBezTo>
                    <a:cubicBezTo>
                      <a:pt x="31" y="2337079"/>
                      <a:pt x="31" y="2337501"/>
                      <a:pt x="31" y="2337922"/>
                    </a:cubicBezTo>
                    <a:cubicBezTo>
                      <a:pt x="31" y="2338343"/>
                      <a:pt x="31" y="2338765"/>
                      <a:pt x="31" y="2339186"/>
                    </a:cubicBezTo>
                    <a:cubicBezTo>
                      <a:pt x="31" y="2339607"/>
                      <a:pt x="31" y="2340028"/>
                      <a:pt x="31" y="2340450"/>
                    </a:cubicBezTo>
                    <a:cubicBezTo>
                      <a:pt x="31" y="2340871"/>
                      <a:pt x="31" y="2341292"/>
                      <a:pt x="31" y="2341714"/>
                    </a:cubicBezTo>
                    <a:cubicBezTo>
                      <a:pt x="31" y="2342135"/>
                      <a:pt x="31" y="2342556"/>
                      <a:pt x="31" y="2342977"/>
                    </a:cubicBezTo>
                    <a:cubicBezTo>
                      <a:pt x="31" y="2343399"/>
                      <a:pt x="31" y="2343820"/>
                      <a:pt x="31" y="2344241"/>
                    </a:cubicBezTo>
                    <a:cubicBezTo>
                      <a:pt x="31" y="2344663"/>
                      <a:pt x="31" y="2345084"/>
                      <a:pt x="31" y="2345505"/>
                    </a:cubicBezTo>
                    <a:cubicBezTo>
                      <a:pt x="31" y="2345926"/>
                      <a:pt x="31" y="2346348"/>
                      <a:pt x="31" y="2346769"/>
                    </a:cubicBezTo>
                    <a:cubicBezTo>
                      <a:pt x="31" y="2347190"/>
                      <a:pt x="31" y="2347611"/>
                      <a:pt x="31" y="2348033"/>
                    </a:cubicBezTo>
                    <a:cubicBezTo>
                      <a:pt x="31" y="2348454"/>
                      <a:pt x="31" y="2348875"/>
                      <a:pt x="31" y="2349297"/>
                    </a:cubicBezTo>
                    <a:cubicBezTo>
                      <a:pt x="31" y="2349718"/>
                      <a:pt x="31" y="2350139"/>
                      <a:pt x="31" y="2350560"/>
                    </a:cubicBezTo>
                    <a:cubicBezTo>
                      <a:pt x="31" y="2350982"/>
                      <a:pt x="31" y="2351403"/>
                      <a:pt x="31" y="2351824"/>
                    </a:cubicBezTo>
                    <a:cubicBezTo>
                      <a:pt x="31" y="2352246"/>
                      <a:pt x="31" y="2352667"/>
                      <a:pt x="31" y="2353088"/>
                    </a:cubicBezTo>
                    <a:cubicBezTo>
                      <a:pt x="31" y="2353509"/>
                      <a:pt x="31" y="2353931"/>
                      <a:pt x="31" y="2354352"/>
                    </a:cubicBezTo>
                    <a:cubicBezTo>
                      <a:pt x="31" y="2354773"/>
                      <a:pt x="31" y="2355195"/>
                      <a:pt x="31" y="2355616"/>
                    </a:cubicBezTo>
                    <a:cubicBezTo>
                      <a:pt x="31" y="2356037"/>
                      <a:pt x="31" y="2356458"/>
                      <a:pt x="31" y="2356880"/>
                    </a:cubicBezTo>
                    <a:cubicBezTo>
                      <a:pt x="31" y="2357301"/>
                      <a:pt x="31" y="2357722"/>
                      <a:pt x="31" y="2358143"/>
                    </a:cubicBezTo>
                    <a:cubicBezTo>
                      <a:pt x="31" y="2358565"/>
                      <a:pt x="31" y="2358986"/>
                      <a:pt x="31" y="2359407"/>
                    </a:cubicBezTo>
                    <a:cubicBezTo>
                      <a:pt x="31" y="2359829"/>
                      <a:pt x="31" y="2360250"/>
                      <a:pt x="31" y="2360671"/>
                    </a:cubicBezTo>
                    <a:cubicBezTo>
                      <a:pt x="31" y="2361092"/>
                      <a:pt x="31" y="2361514"/>
                      <a:pt x="31" y="2361935"/>
                    </a:cubicBezTo>
                    <a:cubicBezTo>
                      <a:pt x="31" y="2362356"/>
                      <a:pt x="31" y="2362778"/>
                      <a:pt x="31" y="2363199"/>
                    </a:cubicBezTo>
                    <a:cubicBezTo>
                      <a:pt x="31" y="2363620"/>
                      <a:pt x="31" y="2364041"/>
                      <a:pt x="31" y="2364463"/>
                    </a:cubicBezTo>
                    <a:cubicBezTo>
                      <a:pt x="31" y="2364884"/>
                      <a:pt x="31" y="2365305"/>
                      <a:pt x="31" y="2365727"/>
                    </a:cubicBezTo>
                    <a:cubicBezTo>
                      <a:pt x="31" y="2366148"/>
                      <a:pt x="31" y="2366569"/>
                      <a:pt x="31" y="2366990"/>
                    </a:cubicBezTo>
                    <a:cubicBezTo>
                      <a:pt x="31" y="2367412"/>
                      <a:pt x="31" y="2367833"/>
                      <a:pt x="31" y="2368254"/>
                    </a:cubicBezTo>
                    <a:cubicBezTo>
                      <a:pt x="31" y="2368675"/>
                      <a:pt x="31" y="2369097"/>
                      <a:pt x="31" y="2369518"/>
                    </a:cubicBezTo>
                    <a:cubicBezTo>
                      <a:pt x="31" y="2369939"/>
                      <a:pt x="31" y="2370361"/>
                      <a:pt x="31" y="2370782"/>
                    </a:cubicBezTo>
                    <a:cubicBezTo>
                      <a:pt x="31" y="2371203"/>
                      <a:pt x="31" y="2371624"/>
                      <a:pt x="31" y="2372046"/>
                    </a:cubicBezTo>
                    <a:cubicBezTo>
                      <a:pt x="31" y="2372467"/>
                      <a:pt x="31" y="2372888"/>
                      <a:pt x="31" y="2373310"/>
                    </a:cubicBezTo>
                    <a:cubicBezTo>
                      <a:pt x="31" y="2373731"/>
                      <a:pt x="31" y="2374152"/>
                      <a:pt x="31" y="2374573"/>
                    </a:cubicBezTo>
                    <a:cubicBezTo>
                      <a:pt x="31" y="2374995"/>
                      <a:pt x="31" y="2375416"/>
                      <a:pt x="31" y="2375837"/>
                    </a:cubicBezTo>
                    <a:cubicBezTo>
                      <a:pt x="31" y="2376259"/>
                      <a:pt x="31" y="2376680"/>
                      <a:pt x="31" y="2377101"/>
                    </a:cubicBezTo>
                    <a:cubicBezTo>
                      <a:pt x="31" y="2377522"/>
                      <a:pt x="31" y="2377944"/>
                      <a:pt x="31" y="2378365"/>
                    </a:cubicBezTo>
                    <a:cubicBezTo>
                      <a:pt x="31" y="2378786"/>
                      <a:pt x="31" y="2379207"/>
                      <a:pt x="31" y="2379629"/>
                    </a:cubicBezTo>
                    <a:cubicBezTo>
                      <a:pt x="31" y="2380050"/>
                      <a:pt x="31" y="2380471"/>
                      <a:pt x="31" y="2380893"/>
                    </a:cubicBezTo>
                    <a:cubicBezTo>
                      <a:pt x="31" y="2381314"/>
                      <a:pt x="31" y="2381735"/>
                      <a:pt x="31" y="2382156"/>
                    </a:cubicBezTo>
                    <a:cubicBezTo>
                      <a:pt x="31" y="2382578"/>
                      <a:pt x="31" y="2382999"/>
                      <a:pt x="31" y="2383420"/>
                    </a:cubicBezTo>
                    <a:cubicBezTo>
                      <a:pt x="31" y="2383842"/>
                      <a:pt x="31" y="2384263"/>
                      <a:pt x="31" y="2384684"/>
                    </a:cubicBezTo>
                    <a:cubicBezTo>
                      <a:pt x="31" y="2385105"/>
                      <a:pt x="31" y="2385527"/>
                      <a:pt x="31" y="2385948"/>
                    </a:cubicBezTo>
                    <a:cubicBezTo>
                      <a:pt x="31" y="2386369"/>
                      <a:pt x="31" y="2386791"/>
                      <a:pt x="31" y="2387212"/>
                    </a:cubicBezTo>
                    <a:cubicBezTo>
                      <a:pt x="31" y="2387633"/>
                      <a:pt x="31" y="2388054"/>
                      <a:pt x="31" y="2388476"/>
                    </a:cubicBezTo>
                    <a:cubicBezTo>
                      <a:pt x="31" y="2388897"/>
                      <a:pt x="31" y="2389318"/>
                      <a:pt x="31" y="2389739"/>
                    </a:cubicBezTo>
                    <a:cubicBezTo>
                      <a:pt x="31" y="2390161"/>
                      <a:pt x="31" y="2390582"/>
                      <a:pt x="31" y="2391003"/>
                    </a:cubicBezTo>
                    <a:cubicBezTo>
                      <a:pt x="31" y="2391425"/>
                      <a:pt x="31" y="2391846"/>
                      <a:pt x="31" y="2392267"/>
                    </a:cubicBezTo>
                    <a:cubicBezTo>
                      <a:pt x="31" y="2392688"/>
                      <a:pt x="31" y="2393110"/>
                      <a:pt x="31" y="2393531"/>
                    </a:cubicBezTo>
                    <a:cubicBezTo>
                      <a:pt x="31" y="2393952"/>
                      <a:pt x="31" y="2394374"/>
                      <a:pt x="31" y="2394795"/>
                    </a:cubicBezTo>
                    <a:cubicBezTo>
                      <a:pt x="31" y="2395216"/>
                      <a:pt x="31" y="2395637"/>
                      <a:pt x="31" y="2396059"/>
                    </a:cubicBezTo>
                    <a:cubicBezTo>
                      <a:pt x="31" y="2396480"/>
                      <a:pt x="31" y="2396901"/>
                      <a:pt x="31" y="2397323"/>
                    </a:cubicBezTo>
                    <a:cubicBezTo>
                      <a:pt x="31" y="2397744"/>
                      <a:pt x="31" y="2398165"/>
                      <a:pt x="31" y="2398586"/>
                    </a:cubicBezTo>
                    <a:cubicBezTo>
                      <a:pt x="31" y="2399008"/>
                      <a:pt x="31" y="2399429"/>
                      <a:pt x="31" y="2399850"/>
                    </a:cubicBezTo>
                    <a:cubicBezTo>
                      <a:pt x="31" y="2400271"/>
                      <a:pt x="31" y="2400693"/>
                      <a:pt x="31" y="2401114"/>
                    </a:cubicBezTo>
                    <a:cubicBezTo>
                      <a:pt x="31" y="2401535"/>
                      <a:pt x="31" y="2401957"/>
                      <a:pt x="31" y="2402378"/>
                    </a:cubicBezTo>
                    <a:cubicBezTo>
                      <a:pt x="31" y="2402799"/>
                      <a:pt x="31" y="2403220"/>
                      <a:pt x="31" y="2403642"/>
                    </a:cubicBezTo>
                    <a:cubicBezTo>
                      <a:pt x="31" y="2404063"/>
                      <a:pt x="31" y="2404484"/>
                      <a:pt x="31" y="2404906"/>
                    </a:cubicBezTo>
                    <a:cubicBezTo>
                      <a:pt x="31" y="2405327"/>
                      <a:pt x="31" y="2405748"/>
                      <a:pt x="31" y="2406169"/>
                    </a:cubicBezTo>
                    <a:cubicBezTo>
                      <a:pt x="31" y="2406591"/>
                      <a:pt x="31" y="2407012"/>
                      <a:pt x="31" y="2407433"/>
                    </a:cubicBezTo>
                    <a:cubicBezTo>
                      <a:pt x="31" y="2407855"/>
                      <a:pt x="31" y="2408276"/>
                      <a:pt x="31" y="2408697"/>
                    </a:cubicBezTo>
                    <a:cubicBezTo>
                      <a:pt x="31" y="2409118"/>
                      <a:pt x="31" y="2409540"/>
                      <a:pt x="31" y="2409961"/>
                    </a:cubicBezTo>
                    <a:cubicBezTo>
                      <a:pt x="31" y="2410382"/>
                      <a:pt x="31" y="2410803"/>
                      <a:pt x="31" y="2411225"/>
                    </a:cubicBezTo>
                    <a:cubicBezTo>
                      <a:pt x="31" y="2411646"/>
                      <a:pt x="31" y="2412067"/>
                      <a:pt x="31" y="2412489"/>
                    </a:cubicBezTo>
                    <a:cubicBezTo>
                      <a:pt x="31" y="2412910"/>
                      <a:pt x="31" y="2413331"/>
                      <a:pt x="31" y="2413752"/>
                    </a:cubicBezTo>
                    <a:cubicBezTo>
                      <a:pt x="31" y="2414174"/>
                      <a:pt x="31" y="2414595"/>
                      <a:pt x="31" y="2415016"/>
                    </a:cubicBezTo>
                    <a:cubicBezTo>
                      <a:pt x="31" y="2415438"/>
                      <a:pt x="31" y="2415859"/>
                      <a:pt x="31" y="2416280"/>
                    </a:cubicBezTo>
                    <a:cubicBezTo>
                      <a:pt x="31" y="2416701"/>
                      <a:pt x="31" y="2417123"/>
                      <a:pt x="31" y="2417544"/>
                    </a:cubicBezTo>
                    <a:cubicBezTo>
                      <a:pt x="31" y="2417965"/>
                      <a:pt x="31" y="2418387"/>
                      <a:pt x="31" y="2418808"/>
                    </a:cubicBezTo>
                    <a:cubicBezTo>
                      <a:pt x="31" y="2419229"/>
                      <a:pt x="31" y="2419651"/>
                      <a:pt x="31" y="2420072"/>
                    </a:cubicBezTo>
                    <a:cubicBezTo>
                      <a:pt x="31" y="2420493"/>
                      <a:pt x="31" y="2420914"/>
                      <a:pt x="31" y="2421336"/>
                    </a:cubicBezTo>
                    <a:cubicBezTo>
                      <a:pt x="31" y="2421757"/>
                      <a:pt x="31" y="2422178"/>
                      <a:pt x="31" y="2422599"/>
                    </a:cubicBezTo>
                    <a:cubicBezTo>
                      <a:pt x="31" y="2423021"/>
                      <a:pt x="31" y="2423442"/>
                      <a:pt x="31" y="2423863"/>
                    </a:cubicBezTo>
                    <a:cubicBezTo>
                      <a:pt x="31" y="2424284"/>
                      <a:pt x="31" y="2424706"/>
                      <a:pt x="31" y="2425127"/>
                    </a:cubicBezTo>
                    <a:cubicBezTo>
                      <a:pt x="31" y="2425548"/>
                      <a:pt x="31" y="2425970"/>
                      <a:pt x="31" y="2426391"/>
                    </a:cubicBezTo>
                    <a:cubicBezTo>
                      <a:pt x="31" y="2426812"/>
                      <a:pt x="31" y="2427233"/>
                      <a:pt x="31" y="2427655"/>
                    </a:cubicBezTo>
                    <a:cubicBezTo>
                      <a:pt x="31" y="2428076"/>
                      <a:pt x="31" y="2428497"/>
                      <a:pt x="31" y="2428919"/>
                    </a:cubicBezTo>
                    <a:cubicBezTo>
                      <a:pt x="31" y="2429340"/>
                      <a:pt x="31" y="2429761"/>
                      <a:pt x="31" y="2430183"/>
                    </a:cubicBezTo>
                    <a:cubicBezTo>
                      <a:pt x="31" y="2430604"/>
                      <a:pt x="31" y="2431025"/>
                      <a:pt x="31" y="2431446"/>
                    </a:cubicBezTo>
                    <a:cubicBezTo>
                      <a:pt x="31" y="2431868"/>
                      <a:pt x="31" y="2432289"/>
                      <a:pt x="31" y="2432710"/>
                    </a:cubicBezTo>
                    <a:cubicBezTo>
                      <a:pt x="31" y="2433131"/>
                      <a:pt x="31" y="2433553"/>
                      <a:pt x="31" y="2433974"/>
                    </a:cubicBezTo>
                    <a:cubicBezTo>
                      <a:pt x="31" y="2434395"/>
                      <a:pt x="31" y="2434816"/>
                      <a:pt x="31" y="2435238"/>
                    </a:cubicBezTo>
                    <a:cubicBezTo>
                      <a:pt x="31" y="2435659"/>
                      <a:pt x="31" y="2436080"/>
                      <a:pt x="31" y="2436502"/>
                    </a:cubicBezTo>
                    <a:cubicBezTo>
                      <a:pt x="31" y="2436923"/>
                      <a:pt x="31" y="2437344"/>
                      <a:pt x="31" y="2437765"/>
                    </a:cubicBezTo>
                    <a:cubicBezTo>
                      <a:pt x="31" y="2438187"/>
                      <a:pt x="31" y="2438608"/>
                      <a:pt x="31" y="2439029"/>
                    </a:cubicBezTo>
                    <a:cubicBezTo>
                      <a:pt x="31" y="2439451"/>
                      <a:pt x="31" y="2439872"/>
                      <a:pt x="31" y="2440293"/>
                    </a:cubicBezTo>
                    <a:cubicBezTo>
                      <a:pt x="31" y="2440715"/>
                      <a:pt x="31" y="2441136"/>
                      <a:pt x="31" y="2441557"/>
                    </a:cubicBezTo>
                    <a:cubicBezTo>
                      <a:pt x="31" y="2441978"/>
                      <a:pt x="31" y="2442400"/>
                      <a:pt x="31" y="2442821"/>
                    </a:cubicBezTo>
                    <a:cubicBezTo>
                      <a:pt x="31" y="2443242"/>
                      <a:pt x="31" y="2443663"/>
                      <a:pt x="31" y="2444085"/>
                    </a:cubicBezTo>
                    <a:cubicBezTo>
                      <a:pt x="31" y="2444506"/>
                      <a:pt x="31" y="2444927"/>
                      <a:pt x="31" y="2445348"/>
                    </a:cubicBezTo>
                    <a:cubicBezTo>
                      <a:pt x="31" y="2445770"/>
                      <a:pt x="31" y="2446191"/>
                      <a:pt x="31" y="2446612"/>
                    </a:cubicBezTo>
                    <a:cubicBezTo>
                      <a:pt x="31" y="2447034"/>
                      <a:pt x="31" y="2447455"/>
                      <a:pt x="31" y="2447876"/>
                    </a:cubicBezTo>
                    <a:cubicBezTo>
                      <a:pt x="31" y="2448297"/>
                      <a:pt x="31" y="2448719"/>
                      <a:pt x="31" y="2449140"/>
                    </a:cubicBezTo>
                    <a:cubicBezTo>
                      <a:pt x="31" y="2449561"/>
                      <a:pt x="31" y="2449983"/>
                      <a:pt x="31" y="2450404"/>
                    </a:cubicBezTo>
                    <a:cubicBezTo>
                      <a:pt x="31" y="2450825"/>
                      <a:pt x="31" y="2451247"/>
                      <a:pt x="31" y="2451668"/>
                    </a:cubicBezTo>
                    <a:cubicBezTo>
                      <a:pt x="31" y="2452089"/>
                      <a:pt x="31" y="2452510"/>
                      <a:pt x="31" y="2452932"/>
                    </a:cubicBezTo>
                    <a:cubicBezTo>
                      <a:pt x="31" y="2453353"/>
                      <a:pt x="31" y="2453774"/>
                      <a:pt x="31" y="2454195"/>
                    </a:cubicBezTo>
                    <a:cubicBezTo>
                      <a:pt x="31" y="2454617"/>
                      <a:pt x="31" y="2455038"/>
                      <a:pt x="31" y="2455459"/>
                    </a:cubicBezTo>
                    <a:cubicBezTo>
                      <a:pt x="31" y="2455880"/>
                      <a:pt x="31" y="2456302"/>
                      <a:pt x="31" y="2456723"/>
                    </a:cubicBezTo>
                    <a:cubicBezTo>
                      <a:pt x="31" y="2457144"/>
                      <a:pt x="31" y="2457566"/>
                      <a:pt x="31" y="2457987"/>
                    </a:cubicBezTo>
                    <a:cubicBezTo>
                      <a:pt x="31" y="2458408"/>
                      <a:pt x="31" y="2458829"/>
                      <a:pt x="31" y="2459251"/>
                    </a:cubicBezTo>
                    <a:cubicBezTo>
                      <a:pt x="31" y="2459672"/>
                      <a:pt x="31" y="2460093"/>
                      <a:pt x="31" y="2460515"/>
                    </a:cubicBezTo>
                    <a:cubicBezTo>
                      <a:pt x="31" y="2460936"/>
                      <a:pt x="31" y="2461357"/>
                      <a:pt x="31" y="2461779"/>
                    </a:cubicBezTo>
                    <a:cubicBezTo>
                      <a:pt x="31" y="2462200"/>
                      <a:pt x="31" y="2462621"/>
                      <a:pt x="31" y="2463042"/>
                    </a:cubicBezTo>
                    <a:cubicBezTo>
                      <a:pt x="31" y="2463464"/>
                      <a:pt x="31" y="2463885"/>
                      <a:pt x="31" y="2464306"/>
                    </a:cubicBezTo>
                    <a:cubicBezTo>
                      <a:pt x="31" y="2464727"/>
                      <a:pt x="31" y="2465149"/>
                      <a:pt x="31" y="2465570"/>
                    </a:cubicBezTo>
                    <a:cubicBezTo>
                      <a:pt x="31" y="2465991"/>
                      <a:pt x="31" y="2466413"/>
                      <a:pt x="31" y="2466834"/>
                    </a:cubicBezTo>
                    <a:cubicBezTo>
                      <a:pt x="31" y="2467255"/>
                      <a:pt x="31" y="2467676"/>
                      <a:pt x="31" y="2468098"/>
                    </a:cubicBezTo>
                    <a:cubicBezTo>
                      <a:pt x="31" y="2468519"/>
                      <a:pt x="31" y="2468940"/>
                      <a:pt x="31" y="2469362"/>
                    </a:cubicBezTo>
                    <a:cubicBezTo>
                      <a:pt x="31" y="2469783"/>
                      <a:pt x="31" y="2470204"/>
                      <a:pt x="31" y="2470625"/>
                    </a:cubicBezTo>
                    <a:cubicBezTo>
                      <a:pt x="31" y="2471047"/>
                      <a:pt x="31" y="2471468"/>
                      <a:pt x="31" y="2471889"/>
                    </a:cubicBezTo>
                    <a:cubicBezTo>
                      <a:pt x="31" y="2475891"/>
                      <a:pt x="31" y="2479894"/>
                      <a:pt x="31" y="2484106"/>
                    </a:cubicBezTo>
                    <a:cubicBezTo>
                      <a:pt x="31" y="2484949"/>
                      <a:pt x="31" y="2486002"/>
                      <a:pt x="31" y="2486845"/>
                    </a:cubicBezTo>
                    <a:lnTo>
                      <a:pt x="31" y="2486845"/>
                    </a:lnTo>
                    <a:cubicBezTo>
                      <a:pt x="31" y="2486845"/>
                      <a:pt x="31" y="2486845"/>
                      <a:pt x="31" y="2487055"/>
                    </a:cubicBezTo>
                    <a:cubicBezTo>
                      <a:pt x="31" y="2487477"/>
                      <a:pt x="31" y="2487687"/>
                      <a:pt x="31" y="2488109"/>
                    </a:cubicBezTo>
                    <a:cubicBezTo>
                      <a:pt x="31" y="2488109"/>
                      <a:pt x="31" y="2488109"/>
                      <a:pt x="31" y="2488109"/>
                    </a:cubicBezTo>
                    <a:cubicBezTo>
                      <a:pt x="31" y="2488530"/>
                      <a:pt x="31" y="2488740"/>
                      <a:pt x="31" y="2489162"/>
                    </a:cubicBezTo>
                    <a:cubicBezTo>
                      <a:pt x="31" y="2489162"/>
                      <a:pt x="31" y="2489162"/>
                      <a:pt x="31" y="2489162"/>
                    </a:cubicBezTo>
                    <a:cubicBezTo>
                      <a:pt x="31" y="2489583"/>
                      <a:pt x="31" y="2489794"/>
                      <a:pt x="31" y="2490215"/>
                    </a:cubicBezTo>
                    <a:cubicBezTo>
                      <a:pt x="31" y="2490215"/>
                      <a:pt x="31" y="2490215"/>
                      <a:pt x="31" y="2490215"/>
                    </a:cubicBezTo>
                    <a:cubicBezTo>
                      <a:pt x="31" y="2490636"/>
                      <a:pt x="31" y="2490847"/>
                      <a:pt x="31" y="2491268"/>
                    </a:cubicBezTo>
                    <a:cubicBezTo>
                      <a:pt x="31" y="2491268"/>
                      <a:pt x="31" y="2491268"/>
                      <a:pt x="31" y="2491268"/>
                    </a:cubicBezTo>
                    <a:cubicBezTo>
                      <a:pt x="31" y="2491689"/>
                      <a:pt x="31" y="2491900"/>
                      <a:pt x="31" y="2492321"/>
                    </a:cubicBezTo>
                    <a:cubicBezTo>
                      <a:pt x="31" y="2492321"/>
                      <a:pt x="31" y="2492321"/>
                      <a:pt x="31" y="2492321"/>
                    </a:cubicBezTo>
                    <a:cubicBezTo>
                      <a:pt x="31" y="2492743"/>
                      <a:pt x="31" y="2492953"/>
                      <a:pt x="31" y="2493375"/>
                    </a:cubicBezTo>
                    <a:cubicBezTo>
                      <a:pt x="31" y="2493375"/>
                      <a:pt x="31" y="2493375"/>
                      <a:pt x="31" y="2493375"/>
                    </a:cubicBezTo>
                    <a:cubicBezTo>
                      <a:pt x="31" y="2493796"/>
                      <a:pt x="31" y="2494006"/>
                      <a:pt x="31" y="2494428"/>
                    </a:cubicBezTo>
                    <a:cubicBezTo>
                      <a:pt x="31" y="2494428"/>
                      <a:pt x="31" y="2494428"/>
                      <a:pt x="31" y="2494428"/>
                    </a:cubicBezTo>
                    <a:cubicBezTo>
                      <a:pt x="31" y="2494849"/>
                      <a:pt x="31" y="2495060"/>
                      <a:pt x="31" y="2495481"/>
                    </a:cubicBezTo>
                    <a:cubicBezTo>
                      <a:pt x="31" y="2495481"/>
                      <a:pt x="31" y="2495481"/>
                      <a:pt x="31" y="2495481"/>
                    </a:cubicBezTo>
                    <a:cubicBezTo>
                      <a:pt x="31" y="2495902"/>
                      <a:pt x="31" y="2496113"/>
                      <a:pt x="31" y="2496534"/>
                    </a:cubicBezTo>
                    <a:cubicBezTo>
                      <a:pt x="31" y="2496534"/>
                      <a:pt x="31" y="2496534"/>
                      <a:pt x="31" y="2496534"/>
                    </a:cubicBezTo>
                    <a:cubicBezTo>
                      <a:pt x="31" y="2496955"/>
                      <a:pt x="31" y="2497166"/>
                      <a:pt x="31" y="2497587"/>
                    </a:cubicBezTo>
                    <a:cubicBezTo>
                      <a:pt x="31" y="2497587"/>
                      <a:pt x="31" y="2497587"/>
                      <a:pt x="31" y="2497587"/>
                    </a:cubicBezTo>
                    <a:cubicBezTo>
                      <a:pt x="31" y="2498009"/>
                      <a:pt x="31" y="2498219"/>
                      <a:pt x="31" y="2498641"/>
                    </a:cubicBezTo>
                    <a:cubicBezTo>
                      <a:pt x="31" y="2498641"/>
                      <a:pt x="31" y="2498641"/>
                      <a:pt x="31" y="2498641"/>
                    </a:cubicBezTo>
                    <a:cubicBezTo>
                      <a:pt x="31" y="2499062"/>
                      <a:pt x="31" y="2499272"/>
                      <a:pt x="31" y="2499694"/>
                    </a:cubicBezTo>
                    <a:cubicBezTo>
                      <a:pt x="31" y="2499694"/>
                      <a:pt x="31" y="2499694"/>
                      <a:pt x="31" y="2499694"/>
                    </a:cubicBezTo>
                    <a:cubicBezTo>
                      <a:pt x="31" y="2500115"/>
                      <a:pt x="31" y="2500326"/>
                      <a:pt x="31" y="2500747"/>
                    </a:cubicBezTo>
                    <a:cubicBezTo>
                      <a:pt x="31" y="2500747"/>
                      <a:pt x="31" y="2500747"/>
                      <a:pt x="31" y="2500747"/>
                    </a:cubicBezTo>
                    <a:cubicBezTo>
                      <a:pt x="31" y="2501168"/>
                      <a:pt x="31" y="2501379"/>
                      <a:pt x="31" y="2501800"/>
                    </a:cubicBezTo>
                    <a:cubicBezTo>
                      <a:pt x="31" y="2501800"/>
                      <a:pt x="31" y="2501800"/>
                      <a:pt x="31" y="2501800"/>
                    </a:cubicBezTo>
                    <a:cubicBezTo>
                      <a:pt x="31" y="2502221"/>
                      <a:pt x="31" y="2502432"/>
                      <a:pt x="31" y="2502853"/>
                    </a:cubicBezTo>
                    <a:cubicBezTo>
                      <a:pt x="31" y="2502853"/>
                      <a:pt x="31" y="2502853"/>
                      <a:pt x="31" y="2502853"/>
                    </a:cubicBezTo>
                    <a:cubicBezTo>
                      <a:pt x="31" y="2503275"/>
                      <a:pt x="31" y="2503485"/>
                      <a:pt x="31" y="2503907"/>
                    </a:cubicBezTo>
                    <a:cubicBezTo>
                      <a:pt x="31" y="2503907"/>
                      <a:pt x="31" y="2503907"/>
                      <a:pt x="31" y="2503907"/>
                    </a:cubicBezTo>
                    <a:cubicBezTo>
                      <a:pt x="31" y="2504328"/>
                      <a:pt x="31" y="2504538"/>
                      <a:pt x="31" y="2504960"/>
                    </a:cubicBezTo>
                    <a:cubicBezTo>
                      <a:pt x="31" y="2504960"/>
                      <a:pt x="31" y="2504960"/>
                      <a:pt x="31" y="2504960"/>
                    </a:cubicBezTo>
                    <a:cubicBezTo>
                      <a:pt x="31" y="2505381"/>
                      <a:pt x="31" y="2505592"/>
                      <a:pt x="31" y="2506013"/>
                    </a:cubicBezTo>
                    <a:cubicBezTo>
                      <a:pt x="31" y="2506013"/>
                      <a:pt x="31" y="2506013"/>
                      <a:pt x="31" y="2506013"/>
                    </a:cubicBezTo>
                    <a:cubicBezTo>
                      <a:pt x="31" y="2506434"/>
                      <a:pt x="31" y="2506645"/>
                      <a:pt x="31" y="2507066"/>
                    </a:cubicBezTo>
                    <a:cubicBezTo>
                      <a:pt x="31" y="2507066"/>
                      <a:pt x="31" y="2507066"/>
                      <a:pt x="31" y="2507066"/>
                    </a:cubicBezTo>
                    <a:cubicBezTo>
                      <a:pt x="31" y="2507487"/>
                      <a:pt x="31" y="2507698"/>
                      <a:pt x="31" y="2508119"/>
                    </a:cubicBezTo>
                    <a:cubicBezTo>
                      <a:pt x="31" y="2508119"/>
                      <a:pt x="31" y="2508119"/>
                      <a:pt x="31" y="2508119"/>
                    </a:cubicBezTo>
                    <a:cubicBezTo>
                      <a:pt x="31" y="2508541"/>
                      <a:pt x="31" y="2508751"/>
                      <a:pt x="31" y="2509173"/>
                    </a:cubicBezTo>
                    <a:cubicBezTo>
                      <a:pt x="31" y="2509173"/>
                      <a:pt x="31" y="2509173"/>
                      <a:pt x="31" y="2509173"/>
                    </a:cubicBezTo>
                    <a:cubicBezTo>
                      <a:pt x="31" y="2509594"/>
                      <a:pt x="31" y="2509804"/>
                      <a:pt x="31" y="2510226"/>
                    </a:cubicBezTo>
                    <a:cubicBezTo>
                      <a:pt x="31" y="2510226"/>
                      <a:pt x="31" y="2510226"/>
                      <a:pt x="31" y="2510226"/>
                    </a:cubicBezTo>
                    <a:cubicBezTo>
                      <a:pt x="31" y="2510647"/>
                      <a:pt x="31" y="2510858"/>
                      <a:pt x="31" y="2511279"/>
                    </a:cubicBezTo>
                    <a:cubicBezTo>
                      <a:pt x="31" y="2511279"/>
                      <a:pt x="31" y="2511279"/>
                      <a:pt x="31" y="2511279"/>
                    </a:cubicBezTo>
                    <a:cubicBezTo>
                      <a:pt x="-391" y="2533396"/>
                      <a:pt x="3611" y="2555092"/>
                      <a:pt x="7192" y="2576788"/>
                    </a:cubicBezTo>
                    <a:cubicBezTo>
                      <a:pt x="11616" y="2603539"/>
                      <a:pt x="20252" y="2629027"/>
                      <a:pt x="29520" y="2654304"/>
                    </a:cubicBezTo>
                    <a:cubicBezTo>
                      <a:pt x="40684" y="2684636"/>
                      <a:pt x="55429" y="2713283"/>
                      <a:pt x="72070" y="2741087"/>
                    </a:cubicBezTo>
                    <a:cubicBezTo>
                      <a:pt x="92923" y="2775632"/>
                      <a:pt x="116725" y="2807860"/>
                      <a:pt x="143898" y="2837560"/>
                    </a:cubicBezTo>
                    <a:cubicBezTo>
                      <a:pt x="179496" y="2876529"/>
                      <a:pt x="218254" y="2911916"/>
                      <a:pt x="260592" y="2943512"/>
                    </a:cubicBezTo>
                    <a:cubicBezTo>
                      <a:pt x="308197" y="2978900"/>
                      <a:pt x="358119" y="3010496"/>
                      <a:pt x="410989" y="3037669"/>
                    </a:cubicBezTo>
                    <a:cubicBezTo>
                      <a:pt x="436898" y="3051150"/>
                      <a:pt x="463018" y="3064209"/>
                      <a:pt x="489769" y="3076005"/>
                    </a:cubicBezTo>
                    <a:cubicBezTo>
                      <a:pt x="530212" y="3094120"/>
                      <a:pt x="571076" y="3110339"/>
                      <a:pt x="612783" y="3125084"/>
                    </a:cubicBezTo>
                    <a:cubicBezTo>
                      <a:pt x="663547" y="3142989"/>
                      <a:pt x="715154" y="3157944"/>
                      <a:pt x="767603" y="3170793"/>
                    </a:cubicBezTo>
                    <a:cubicBezTo>
                      <a:pt x="814155" y="3182168"/>
                      <a:pt x="861127" y="3192068"/>
                      <a:pt x="908521" y="3200072"/>
                    </a:cubicBezTo>
                    <a:cubicBezTo>
                      <a:pt x="941381" y="3205549"/>
                      <a:pt x="974452" y="3210604"/>
                      <a:pt x="1007733" y="3214606"/>
                    </a:cubicBezTo>
                    <a:cubicBezTo>
                      <a:pt x="1037433" y="3218187"/>
                      <a:pt x="1067133" y="3221557"/>
                      <a:pt x="1097044" y="3223874"/>
                    </a:cubicBezTo>
                    <a:cubicBezTo>
                      <a:pt x="1119793" y="3225560"/>
                      <a:pt x="1142753" y="3228719"/>
                      <a:pt x="1165924" y="3227455"/>
                    </a:cubicBezTo>
                    <a:cubicBezTo>
                      <a:pt x="1170136" y="3227245"/>
                      <a:pt x="1174981" y="3225770"/>
                      <a:pt x="1178352" y="3229983"/>
                    </a:cubicBezTo>
                    <a:lnTo>
                      <a:pt x="1377828" y="3229983"/>
                    </a:lnTo>
                    <a:cubicBezTo>
                      <a:pt x="1379723" y="3227666"/>
                      <a:pt x="1382251" y="3227455"/>
                      <a:pt x="1384989" y="3227455"/>
                    </a:cubicBezTo>
                    <a:cubicBezTo>
                      <a:pt x="1412794" y="3227877"/>
                      <a:pt x="1440388" y="3224506"/>
                      <a:pt x="1468192" y="3222400"/>
                    </a:cubicBezTo>
                    <a:cubicBezTo>
                      <a:pt x="1494944" y="3220294"/>
                      <a:pt x="1521695" y="3217345"/>
                      <a:pt x="1548235" y="3214396"/>
                    </a:cubicBezTo>
                    <a:cubicBezTo>
                      <a:pt x="1580674" y="3211025"/>
                      <a:pt x="1612902" y="3206181"/>
                      <a:pt x="1644919" y="3200704"/>
                    </a:cubicBezTo>
                    <a:cubicBezTo>
                      <a:pt x="1685783" y="3193753"/>
                      <a:pt x="1726226" y="3185959"/>
                      <a:pt x="1766669" y="3176902"/>
                    </a:cubicBezTo>
                    <a:cubicBezTo>
                      <a:pt x="1817434" y="3165316"/>
                      <a:pt x="1867776" y="3152467"/>
                      <a:pt x="1917488" y="3136669"/>
                    </a:cubicBezTo>
                    <a:cubicBezTo>
                      <a:pt x="1948662" y="3126769"/>
                      <a:pt x="1979626" y="3116659"/>
                      <a:pt x="2010169" y="3105073"/>
                    </a:cubicBezTo>
                    <a:cubicBezTo>
                      <a:pt x="2052297" y="3089065"/>
                      <a:pt x="2094004" y="3071792"/>
                      <a:pt x="2134658" y="3052413"/>
                    </a:cubicBezTo>
                    <a:cubicBezTo>
                      <a:pt x="2158671" y="3041039"/>
                      <a:pt x="2182262" y="3028822"/>
                      <a:pt x="2205643" y="3016183"/>
                    </a:cubicBezTo>
                    <a:cubicBezTo>
                      <a:pt x="2230920" y="3002492"/>
                      <a:pt x="2255776" y="2988168"/>
                      <a:pt x="2279999" y="2972581"/>
                    </a:cubicBezTo>
                    <a:cubicBezTo>
                      <a:pt x="2321917" y="2945619"/>
                      <a:pt x="2362570" y="2916761"/>
                      <a:pt x="2402171" y="2886218"/>
                    </a:cubicBezTo>
                    <a:cubicBezTo>
                      <a:pt x="2436716" y="2859467"/>
                      <a:pt x="2471050" y="2832505"/>
                      <a:pt x="2502857" y="2802594"/>
                    </a:cubicBezTo>
                    <a:cubicBezTo>
                      <a:pt x="2541193" y="2766575"/>
                      <a:pt x="2579319" y="2729923"/>
                      <a:pt x="2611968" y="2688427"/>
                    </a:cubicBezTo>
                    <a:cubicBezTo>
                      <a:pt x="2638509" y="2654725"/>
                      <a:pt x="2662311" y="2619127"/>
                      <a:pt x="2680215" y="2579948"/>
                    </a:cubicBezTo>
                    <a:cubicBezTo>
                      <a:pt x="2687377" y="2564360"/>
                      <a:pt x="2693275" y="2548141"/>
                      <a:pt x="2696435" y="2531079"/>
                    </a:cubicBezTo>
                    <a:cubicBezTo>
                      <a:pt x="2697067" y="2527288"/>
                      <a:pt x="2697488" y="2524128"/>
                      <a:pt x="2697488" y="2521600"/>
                    </a:cubicBezTo>
                    <a:cubicBezTo>
                      <a:pt x="2697488" y="2521179"/>
                      <a:pt x="2697488" y="2520758"/>
                      <a:pt x="2697488" y="2520336"/>
                    </a:cubicBezTo>
                    <a:cubicBezTo>
                      <a:pt x="2697488" y="2519915"/>
                      <a:pt x="2697488" y="2519494"/>
                      <a:pt x="2697488" y="2519073"/>
                    </a:cubicBezTo>
                    <a:cubicBezTo>
                      <a:pt x="2697488" y="2518651"/>
                      <a:pt x="2697488" y="2518230"/>
                      <a:pt x="2697488" y="2517809"/>
                    </a:cubicBezTo>
                    <a:cubicBezTo>
                      <a:pt x="2697488" y="2517388"/>
                      <a:pt x="2697488" y="2516966"/>
                      <a:pt x="2697488" y="2516545"/>
                    </a:cubicBezTo>
                    <a:cubicBezTo>
                      <a:pt x="2697488" y="2516124"/>
                      <a:pt x="2697488" y="2515702"/>
                      <a:pt x="2697488" y="2515281"/>
                    </a:cubicBezTo>
                    <a:cubicBezTo>
                      <a:pt x="2697488" y="2514860"/>
                      <a:pt x="2697488" y="2514439"/>
                      <a:pt x="2697488" y="2514017"/>
                    </a:cubicBezTo>
                    <a:cubicBezTo>
                      <a:pt x="2697488" y="2513596"/>
                      <a:pt x="2697488" y="2513175"/>
                      <a:pt x="2697488" y="2512753"/>
                    </a:cubicBezTo>
                    <a:cubicBezTo>
                      <a:pt x="2697488" y="2512332"/>
                      <a:pt x="2697488" y="2511911"/>
                      <a:pt x="2697488" y="2511490"/>
                    </a:cubicBezTo>
                    <a:cubicBezTo>
                      <a:pt x="2697488" y="2511068"/>
                      <a:pt x="2697488" y="2510647"/>
                      <a:pt x="2697488" y="2510226"/>
                    </a:cubicBezTo>
                    <a:cubicBezTo>
                      <a:pt x="2697488" y="2509804"/>
                      <a:pt x="2697488" y="2509383"/>
                      <a:pt x="2697488" y="2508962"/>
                    </a:cubicBezTo>
                    <a:cubicBezTo>
                      <a:pt x="2697488" y="2508541"/>
                      <a:pt x="2697488" y="2508119"/>
                      <a:pt x="2697488" y="2507698"/>
                    </a:cubicBezTo>
                    <a:cubicBezTo>
                      <a:pt x="2697488" y="2507277"/>
                      <a:pt x="2697488" y="2506856"/>
                      <a:pt x="2697488" y="2506434"/>
                    </a:cubicBezTo>
                    <a:cubicBezTo>
                      <a:pt x="2697488" y="2506013"/>
                      <a:pt x="2697488" y="2505592"/>
                      <a:pt x="2697488" y="2505170"/>
                    </a:cubicBezTo>
                    <a:cubicBezTo>
                      <a:pt x="2697488" y="2504749"/>
                      <a:pt x="2697488" y="2504328"/>
                      <a:pt x="2697488" y="2503907"/>
                    </a:cubicBezTo>
                    <a:cubicBezTo>
                      <a:pt x="2697488" y="2503485"/>
                      <a:pt x="2697488" y="2503064"/>
                      <a:pt x="2697488" y="2502643"/>
                    </a:cubicBezTo>
                    <a:cubicBezTo>
                      <a:pt x="2697488" y="2502221"/>
                      <a:pt x="2697488" y="2501800"/>
                      <a:pt x="2697488" y="2501379"/>
                    </a:cubicBezTo>
                    <a:cubicBezTo>
                      <a:pt x="2697488" y="2500958"/>
                      <a:pt x="2697488" y="2500536"/>
                      <a:pt x="2697488" y="2500115"/>
                    </a:cubicBezTo>
                    <a:cubicBezTo>
                      <a:pt x="2697488" y="2499694"/>
                      <a:pt x="2697488" y="2499272"/>
                      <a:pt x="2697488" y="2498851"/>
                    </a:cubicBezTo>
                    <a:cubicBezTo>
                      <a:pt x="2697488" y="2498430"/>
                      <a:pt x="2697488" y="2498009"/>
                      <a:pt x="2697488" y="2497587"/>
                    </a:cubicBezTo>
                    <a:cubicBezTo>
                      <a:pt x="2697488" y="2497166"/>
                      <a:pt x="2697488" y="2496745"/>
                      <a:pt x="2697488" y="2496323"/>
                    </a:cubicBezTo>
                    <a:cubicBezTo>
                      <a:pt x="2697488" y="2495902"/>
                      <a:pt x="2697488" y="2495481"/>
                      <a:pt x="2697488" y="2495060"/>
                    </a:cubicBezTo>
                    <a:cubicBezTo>
                      <a:pt x="2697488" y="2494638"/>
                      <a:pt x="2697488" y="2494217"/>
                      <a:pt x="2697488" y="2493796"/>
                    </a:cubicBezTo>
                    <a:cubicBezTo>
                      <a:pt x="2697488" y="2493375"/>
                      <a:pt x="2697488" y="2492953"/>
                      <a:pt x="2697488" y="2492532"/>
                    </a:cubicBezTo>
                    <a:cubicBezTo>
                      <a:pt x="2697488" y="2492111"/>
                      <a:pt x="2697488" y="2491689"/>
                      <a:pt x="2697488" y="2491268"/>
                    </a:cubicBezTo>
                    <a:cubicBezTo>
                      <a:pt x="2697488" y="2490847"/>
                      <a:pt x="2697488" y="2490426"/>
                      <a:pt x="2697488" y="2490004"/>
                    </a:cubicBezTo>
                    <a:cubicBezTo>
                      <a:pt x="2697488" y="2489583"/>
                      <a:pt x="2697488" y="2489162"/>
                      <a:pt x="2697488" y="2488740"/>
                    </a:cubicBezTo>
                    <a:cubicBezTo>
                      <a:pt x="2697488" y="2488319"/>
                      <a:pt x="2697488" y="2487898"/>
                      <a:pt x="2697488" y="2487477"/>
                    </a:cubicBezTo>
                    <a:cubicBezTo>
                      <a:pt x="2697488" y="2487055"/>
                      <a:pt x="2697488" y="2486634"/>
                      <a:pt x="2697488" y="2486213"/>
                    </a:cubicBezTo>
                    <a:cubicBezTo>
                      <a:pt x="2697488" y="2485791"/>
                      <a:pt x="2697488" y="2485370"/>
                      <a:pt x="2697488" y="2484949"/>
                    </a:cubicBezTo>
                    <a:cubicBezTo>
                      <a:pt x="2697488" y="2484528"/>
                      <a:pt x="2697488" y="2484106"/>
                      <a:pt x="2697488" y="2483685"/>
                    </a:cubicBezTo>
                    <a:cubicBezTo>
                      <a:pt x="2697488" y="2483264"/>
                      <a:pt x="2697488" y="2482843"/>
                      <a:pt x="2697488" y="2482421"/>
                    </a:cubicBezTo>
                    <a:cubicBezTo>
                      <a:pt x="2697488" y="2482000"/>
                      <a:pt x="2697488" y="2481579"/>
                      <a:pt x="2697488" y="2481157"/>
                    </a:cubicBezTo>
                    <a:cubicBezTo>
                      <a:pt x="2697488" y="2480736"/>
                      <a:pt x="2697488" y="2480315"/>
                      <a:pt x="2697488" y="2479894"/>
                    </a:cubicBezTo>
                    <a:cubicBezTo>
                      <a:pt x="2697488" y="2479472"/>
                      <a:pt x="2697488" y="2479051"/>
                      <a:pt x="2697488" y="2478630"/>
                    </a:cubicBezTo>
                    <a:cubicBezTo>
                      <a:pt x="2697488" y="2478208"/>
                      <a:pt x="2697488" y="2477787"/>
                      <a:pt x="2697488" y="2477366"/>
                    </a:cubicBezTo>
                    <a:cubicBezTo>
                      <a:pt x="2697488" y="2476945"/>
                      <a:pt x="2697488" y="2476523"/>
                      <a:pt x="2697488" y="2476102"/>
                    </a:cubicBezTo>
                    <a:cubicBezTo>
                      <a:pt x="2697488" y="2475681"/>
                      <a:pt x="2697488" y="2475259"/>
                      <a:pt x="2697488" y="2474838"/>
                    </a:cubicBezTo>
                    <a:cubicBezTo>
                      <a:pt x="2697488" y="2474417"/>
                      <a:pt x="2697488" y="2473996"/>
                      <a:pt x="2697488" y="2473574"/>
                    </a:cubicBezTo>
                    <a:cubicBezTo>
                      <a:pt x="2697488" y="2473153"/>
                      <a:pt x="2697488" y="2472732"/>
                      <a:pt x="2697488" y="2472311"/>
                    </a:cubicBezTo>
                    <a:cubicBezTo>
                      <a:pt x="2697488" y="2471889"/>
                      <a:pt x="2697488" y="2471468"/>
                      <a:pt x="2697488" y="2471047"/>
                    </a:cubicBezTo>
                    <a:cubicBezTo>
                      <a:pt x="2697488" y="2470625"/>
                      <a:pt x="2697488" y="2470204"/>
                      <a:pt x="2697488" y="2469783"/>
                    </a:cubicBezTo>
                    <a:cubicBezTo>
                      <a:pt x="2697488" y="2469362"/>
                      <a:pt x="2697488" y="2468940"/>
                      <a:pt x="2697488" y="2468519"/>
                    </a:cubicBezTo>
                    <a:cubicBezTo>
                      <a:pt x="2697488" y="2468098"/>
                      <a:pt x="2697488" y="2467676"/>
                      <a:pt x="2697488" y="2467255"/>
                    </a:cubicBezTo>
                    <a:cubicBezTo>
                      <a:pt x="2697488" y="2466834"/>
                      <a:pt x="2697488" y="2466413"/>
                      <a:pt x="2697488" y="2465991"/>
                    </a:cubicBezTo>
                    <a:cubicBezTo>
                      <a:pt x="2697488" y="2465570"/>
                      <a:pt x="2697488" y="2465149"/>
                      <a:pt x="2697488" y="2464727"/>
                    </a:cubicBezTo>
                    <a:cubicBezTo>
                      <a:pt x="2697488" y="2464306"/>
                      <a:pt x="2697488" y="2463885"/>
                      <a:pt x="2697488" y="2463464"/>
                    </a:cubicBezTo>
                    <a:cubicBezTo>
                      <a:pt x="2697488" y="2463042"/>
                      <a:pt x="2697488" y="2462621"/>
                      <a:pt x="2697488" y="2462200"/>
                    </a:cubicBezTo>
                    <a:cubicBezTo>
                      <a:pt x="2697488" y="2461779"/>
                      <a:pt x="2697488" y="2461357"/>
                      <a:pt x="2697488" y="2460936"/>
                    </a:cubicBezTo>
                    <a:cubicBezTo>
                      <a:pt x="2697488" y="2460515"/>
                      <a:pt x="2697488" y="2460093"/>
                      <a:pt x="2697488" y="2459672"/>
                    </a:cubicBezTo>
                    <a:cubicBezTo>
                      <a:pt x="2697488" y="2459251"/>
                      <a:pt x="2697488" y="2458829"/>
                      <a:pt x="2697488" y="2458408"/>
                    </a:cubicBezTo>
                    <a:cubicBezTo>
                      <a:pt x="2697488" y="2457987"/>
                      <a:pt x="2697488" y="2457566"/>
                      <a:pt x="2697488" y="2457144"/>
                    </a:cubicBezTo>
                    <a:cubicBezTo>
                      <a:pt x="2697488" y="2456723"/>
                      <a:pt x="2697488" y="2456302"/>
                      <a:pt x="2697488" y="2455880"/>
                    </a:cubicBezTo>
                    <a:cubicBezTo>
                      <a:pt x="2697488" y="2455459"/>
                      <a:pt x="2697488" y="2455038"/>
                      <a:pt x="2697488" y="2454617"/>
                    </a:cubicBezTo>
                    <a:cubicBezTo>
                      <a:pt x="2697488" y="2454195"/>
                      <a:pt x="2697488" y="2453774"/>
                      <a:pt x="2697488" y="2453353"/>
                    </a:cubicBezTo>
                    <a:cubicBezTo>
                      <a:pt x="2697488" y="2452932"/>
                      <a:pt x="2697488" y="2452510"/>
                      <a:pt x="2697488" y="2452089"/>
                    </a:cubicBezTo>
                    <a:cubicBezTo>
                      <a:pt x="2697488" y="2451668"/>
                      <a:pt x="2697488" y="2451247"/>
                      <a:pt x="2697488" y="2450825"/>
                    </a:cubicBezTo>
                    <a:cubicBezTo>
                      <a:pt x="2697488" y="2450404"/>
                      <a:pt x="2697488" y="2449983"/>
                      <a:pt x="2697488" y="2449561"/>
                    </a:cubicBezTo>
                    <a:cubicBezTo>
                      <a:pt x="2697488" y="2449140"/>
                      <a:pt x="2697488" y="2448719"/>
                      <a:pt x="2697488" y="2448297"/>
                    </a:cubicBezTo>
                    <a:cubicBezTo>
                      <a:pt x="2697488" y="2447876"/>
                      <a:pt x="2697488" y="2447455"/>
                      <a:pt x="2697488" y="2447034"/>
                    </a:cubicBezTo>
                    <a:cubicBezTo>
                      <a:pt x="2697488" y="2446612"/>
                      <a:pt x="2697488" y="2446191"/>
                      <a:pt x="2697488" y="2445770"/>
                    </a:cubicBezTo>
                    <a:cubicBezTo>
                      <a:pt x="2697488" y="2445348"/>
                      <a:pt x="2697488" y="2444927"/>
                      <a:pt x="2697488" y="2444506"/>
                    </a:cubicBezTo>
                    <a:cubicBezTo>
                      <a:pt x="2697488" y="2444085"/>
                      <a:pt x="2697488" y="2443663"/>
                      <a:pt x="2697488" y="2443242"/>
                    </a:cubicBezTo>
                    <a:cubicBezTo>
                      <a:pt x="2697488" y="2442821"/>
                      <a:pt x="2697488" y="2442400"/>
                      <a:pt x="2697488" y="2441978"/>
                    </a:cubicBezTo>
                    <a:cubicBezTo>
                      <a:pt x="2697488" y="2441557"/>
                      <a:pt x="2697488" y="2441136"/>
                      <a:pt x="2697488" y="2440715"/>
                    </a:cubicBezTo>
                    <a:cubicBezTo>
                      <a:pt x="2697488" y="2440293"/>
                      <a:pt x="2697488" y="2439872"/>
                      <a:pt x="2697488" y="2439451"/>
                    </a:cubicBezTo>
                    <a:cubicBezTo>
                      <a:pt x="2697488" y="2439029"/>
                      <a:pt x="2697488" y="2438608"/>
                      <a:pt x="2697488" y="2438187"/>
                    </a:cubicBezTo>
                    <a:cubicBezTo>
                      <a:pt x="2697488" y="2437765"/>
                      <a:pt x="2697488" y="2437344"/>
                      <a:pt x="2697488" y="2436923"/>
                    </a:cubicBezTo>
                    <a:cubicBezTo>
                      <a:pt x="2697488" y="2436502"/>
                      <a:pt x="2697488" y="2436080"/>
                      <a:pt x="2697488" y="2435659"/>
                    </a:cubicBezTo>
                    <a:cubicBezTo>
                      <a:pt x="2697488" y="2435238"/>
                      <a:pt x="2697488" y="2434816"/>
                      <a:pt x="2697488" y="2434395"/>
                    </a:cubicBezTo>
                    <a:cubicBezTo>
                      <a:pt x="2697488" y="2433974"/>
                      <a:pt x="2697488" y="2433553"/>
                      <a:pt x="2697488" y="2433131"/>
                    </a:cubicBezTo>
                    <a:cubicBezTo>
                      <a:pt x="2697488" y="2432710"/>
                      <a:pt x="2697488" y="2432289"/>
                      <a:pt x="2697488" y="2431868"/>
                    </a:cubicBezTo>
                    <a:cubicBezTo>
                      <a:pt x="2697488" y="2431446"/>
                      <a:pt x="2697488" y="2431025"/>
                      <a:pt x="2697488" y="2430604"/>
                    </a:cubicBezTo>
                    <a:cubicBezTo>
                      <a:pt x="2697488" y="2430183"/>
                      <a:pt x="2697488" y="2429761"/>
                      <a:pt x="2697488" y="2429340"/>
                    </a:cubicBezTo>
                    <a:cubicBezTo>
                      <a:pt x="2697488" y="2428919"/>
                      <a:pt x="2697488" y="2428497"/>
                      <a:pt x="2697488" y="2428076"/>
                    </a:cubicBezTo>
                    <a:cubicBezTo>
                      <a:pt x="2697488" y="2427655"/>
                      <a:pt x="2697488" y="2427233"/>
                      <a:pt x="2697488" y="2426812"/>
                    </a:cubicBezTo>
                    <a:cubicBezTo>
                      <a:pt x="2697488" y="2426391"/>
                      <a:pt x="2697488" y="2425970"/>
                      <a:pt x="2697488" y="2425548"/>
                    </a:cubicBezTo>
                    <a:cubicBezTo>
                      <a:pt x="2697488" y="2425127"/>
                      <a:pt x="2697488" y="2424706"/>
                      <a:pt x="2697488" y="2424284"/>
                    </a:cubicBezTo>
                    <a:cubicBezTo>
                      <a:pt x="2697488" y="2423863"/>
                      <a:pt x="2697488" y="2423442"/>
                      <a:pt x="2697488" y="2423021"/>
                    </a:cubicBezTo>
                    <a:cubicBezTo>
                      <a:pt x="2697488" y="2422599"/>
                      <a:pt x="2697488" y="2422178"/>
                      <a:pt x="2697488" y="2421757"/>
                    </a:cubicBezTo>
                    <a:cubicBezTo>
                      <a:pt x="2697488" y="2421336"/>
                      <a:pt x="2697488" y="2420914"/>
                      <a:pt x="2697488" y="2420493"/>
                    </a:cubicBezTo>
                    <a:cubicBezTo>
                      <a:pt x="2697488" y="2420072"/>
                      <a:pt x="2697488" y="2419651"/>
                      <a:pt x="2697488" y="2419229"/>
                    </a:cubicBezTo>
                    <a:cubicBezTo>
                      <a:pt x="2697488" y="2418808"/>
                      <a:pt x="2697488" y="2418387"/>
                      <a:pt x="2697488" y="2417965"/>
                    </a:cubicBezTo>
                    <a:cubicBezTo>
                      <a:pt x="2697488" y="2417544"/>
                      <a:pt x="2697488" y="2417123"/>
                      <a:pt x="2697488" y="2416701"/>
                    </a:cubicBezTo>
                    <a:cubicBezTo>
                      <a:pt x="2697488" y="2416280"/>
                      <a:pt x="2697488" y="2415859"/>
                      <a:pt x="2697488" y="2415438"/>
                    </a:cubicBezTo>
                    <a:cubicBezTo>
                      <a:pt x="2697488" y="2415016"/>
                      <a:pt x="2697488" y="2414595"/>
                      <a:pt x="2697488" y="2414174"/>
                    </a:cubicBezTo>
                    <a:cubicBezTo>
                      <a:pt x="2697488" y="2413752"/>
                      <a:pt x="2697488" y="2413331"/>
                      <a:pt x="2697488" y="2412910"/>
                    </a:cubicBezTo>
                    <a:cubicBezTo>
                      <a:pt x="2697488" y="2412489"/>
                      <a:pt x="2697488" y="2412067"/>
                      <a:pt x="2697488" y="2411646"/>
                    </a:cubicBezTo>
                    <a:cubicBezTo>
                      <a:pt x="2697488" y="2411225"/>
                      <a:pt x="2697488" y="2410803"/>
                      <a:pt x="2697488" y="2410382"/>
                    </a:cubicBezTo>
                    <a:cubicBezTo>
                      <a:pt x="2697488" y="2409961"/>
                      <a:pt x="2697488" y="2409540"/>
                      <a:pt x="2697488" y="2409118"/>
                    </a:cubicBezTo>
                    <a:cubicBezTo>
                      <a:pt x="2697488" y="2408697"/>
                      <a:pt x="2697488" y="2408276"/>
                      <a:pt x="2697488" y="2407855"/>
                    </a:cubicBezTo>
                    <a:cubicBezTo>
                      <a:pt x="2697488" y="2407433"/>
                      <a:pt x="2697488" y="2407012"/>
                      <a:pt x="2697488" y="2406591"/>
                    </a:cubicBezTo>
                    <a:cubicBezTo>
                      <a:pt x="2697488" y="2406169"/>
                      <a:pt x="2697488" y="2405748"/>
                      <a:pt x="2697488" y="2405327"/>
                    </a:cubicBezTo>
                    <a:cubicBezTo>
                      <a:pt x="2697488" y="2404906"/>
                      <a:pt x="2697488" y="2404484"/>
                      <a:pt x="2697488" y="2404063"/>
                    </a:cubicBezTo>
                    <a:cubicBezTo>
                      <a:pt x="2697488" y="2403642"/>
                      <a:pt x="2697488" y="2403220"/>
                      <a:pt x="2697488" y="2402799"/>
                    </a:cubicBezTo>
                    <a:cubicBezTo>
                      <a:pt x="2697488" y="2402378"/>
                      <a:pt x="2697488" y="2401957"/>
                      <a:pt x="2697488" y="2401535"/>
                    </a:cubicBezTo>
                    <a:cubicBezTo>
                      <a:pt x="2697488" y="2401114"/>
                      <a:pt x="2697488" y="2400693"/>
                      <a:pt x="2697488" y="2400271"/>
                    </a:cubicBezTo>
                    <a:cubicBezTo>
                      <a:pt x="2697488" y="2399850"/>
                      <a:pt x="2697488" y="2399429"/>
                      <a:pt x="2697488" y="2399008"/>
                    </a:cubicBezTo>
                    <a:cubicBezTo>
                      <a:pt x="2697488" y="2398586"/>
                      <a:pt x="2697488" y="2398165"/>
                      <a:pt x="2697488" y="2397744"/>
                    </a:cubicBezTo>
                    <a:cubicBezTo>
                      <a:pt x="2697488" y="2397323"/>
                      <a:pt x="2697488" y="2396901"/>
                      <a:pt x="2697488" y="2396480"/>
                    </a:cubicBezTo>
                    <a:cubicBezTo>
                      <a:pt x="2697488" y="2396059"/>
                      <a:pt x="2697488" y="2395637"/>
                      <a:pt x="2697488" y="2395216"/>
                    </a:cubicBezTo>
                    <a:cubicBezTo>
                      <a:pt x="2697488" y="2394795"/>
                      <a:pt x="2697488" y="2394374"/>
                      <a:pt x="2697488" y="2393952"/>
                    </a:cubicBezTo>
                    <a:cubicBezTo>
                      <a:pt x="2697488" y="2393531"/>
                      <a:pt x="2697488" y="2393110"/>
                      <a:pt x="2697488" y="2392688"/>
                    </a:cubicBezTo>
                    <a:cubicBezTo>
                      <a:pt x="2697488" y="2392267"/>
                      <a:pt x="2697488" y="2391846"/>
                      <a:pt x="2697488" y="2391425"/>
                    </a:cubicBezTo>
                    <a:cubicBezTo>
                      <a:pt x="2697488" y="2391003"/>
                      <a:pt x="2697488" y="2390582"/>
                      <a:pt x="2697488" y="2390161"/>
                    </a:cubicBezTo>
                    <a:cubicBezTo>
                      <a:pt x="2697488" y="2389739"/>
                      <a:pt x="2697488" y="2389318"/>
                      <a:pt x="2697488" y="2388897"/>
                    </a:cubicBezTo>
                    <a:cubicBezTo>
                      <a:pt x="2697488" y="2388476"/>
                      <a:pt x="2697488" y="2388054"/>
                      <a:pt x="2697488" y="2387633"/>
                    </a:cubicBezTo>
                    <a:cubicBezTo>
                      <a:pt x="2697488" y="2387212"/>
                      <a:pt x="2697488" y="2386791"/>
                      <a:pt x="2697488" y="2386369"/>
                    </a:cubicBezTo>
                    <a:cubicBezTo>
                      <a:pt x="2697488" y="2385948"/>
                      <a:pt x="2697488" y="2385527"/>
                      <a:pt x="2697488" y="2385105"/>
                    </a:cubicBezTo>
                    <a:cubicBezTo>
                      <a:pt x="2697488" y="2384684"/>
                      <a:pt x="2697488" y="2384263"/>
                      <a:pt x="2697488" y="2383842"/>
                    </a:cubicBezTo>
                    <a:cubicBezTo>
                      <a:pt x="2697488" y="2383420"/>
                      <a:pt x="2697488" y="2382999"/>
                      <a:pt x="2697488" y="2382578"/>
                    </a:cubicBezTo>
                    <a:cubicBezTo>
                      <a:pt x="2697488" y="2382156"/>
                      <a:pt x="2697488" y="2381735"/>
                      <a:pt x="2697488" y="2381314"/>
                    </a:cubicBezTo>
                    <a:cubicBezTo>
                      <a:pt x="2697488" y="2380893"/>
                      <a:pt x="2697488" y="2380471"/>
                      <a:pt x="2697488" y="2380050"/>
                    </a:cubicBezTo>
                    <a:cubicBezTo>
                      <a:pt x="2697488" y="2379629"/>
                      <a:pt x="2697488" y="2379207"/>
                      <a:pt x="2697488" y="2378786"/>
                    </a:cubicBezTo>
                    <a:cubicBezTo>
                      <a:pt x="2697488" y="2378365"/>
                      <a:pt x="2697488" y="2377944"/>
                      <a:pt x="2697488" y="2377522"/>
                    </a:cubicBezTo>
                    <a:cubicBezTo>
                      <a:pt x="2697488" y="2377101"/>
                      <a:pt x="2697488" y="2376680"/>
                      <a:pt x="2697488" y="2376259"/>
                    </a:cubicBezTo>
                    <a:cubicBezTo>
                      <a:pt x="2697488" y="2375837"/>
                      <a:pt x="2697488" y="2375416"/>
                      <a:pt x="2697488" y="2374995"/>
                    </a:cubicBezTo>
                    <a:cubicBezTo>
                      <a:pt x="2697488" y="2374573"/>
                      <a:pt x="2697488" y="2374152"/>
                      <a:pt x="2697488" y="2373731"/>
                    </a:cubicBezTo>
                    <a:cubicBezTo>
                      <a:pt x="2697488" y="2373310"/>
                      <a:pt x="2697488" y="2372888"/>
                      <a:pt x="2697488" y="2372467"/>
                    </a:cubicBezTo>
                    <a:cubicBezTo>
                      <a:pt x="2697488" y="2372046"/>
                      <a:pt x="2697488" y="2371624"/>
                      <a:pt x="2697488" y="2371203"/>
                    </a:cubicBezTo>
                    <a:cubicBezTo>
                      <a:pt x="2697488" y="2370782"/>
                      <a:pt x="2697488" y="2370361"/>
                      <a:pt x="2697488" y="2369939"/>
                    </a:cubicBezTo>
                    <a:cubicBezTo>
                      <a:pt x="2697488" y="2369518"/>
                      <a:pt x="2697488" y="2369097"/>
                      <a:pt x="2697488" y="2368675"/>
                    </a:cubicBezTo>
                    <a:cubicBezTo>
                      <a:pt x="2697488" y="2368254"/>
                      <a:pt x="2697488" y="2367833"/>
                      <a:pt x="2697488" y="2367412"/>
                    </a:cubicBezTo>
                    <a:cubicBezTo>
                      <a:pt x="2697488" y="2366990"/>
                      <a:pt x="2697488" y="2366569"/>
                      <a:pt x="2697488" y="2366148"/>
                    </a:cubicBezTo>
                    <a:cubicBezTo>
                      <a:pt x="2697488" y="2365727"/>
                      <a:pt x="2697488" y="2365305"/>
                      <a:pt x="2697488" y="2364884"/>
                    </a:cubicBezTo>
                    <a:cubicBezTo>
                      <a:pt x="2697488" y="2364463"/>
                      <a:pt x="2697488" y="2364041"/>
                      <a:pt x="2697488" y="2363620"/>
                    </a:cubicBezTo>
                    <a:cubicBezTo>
                      <a:pt x="2697488" y="2363199"/>
                      <a:pt x="2697488" y="2362778"/>
                      <a:pt x="2697488" y="2362356"/>
                    </a:cubicBezTo>
                    <a:cubicBezTo>
                      <a:pt x="2697488" y="2361935"/>
                      <a:pt x="2697488" y="2361514"/>
                      <a:pt x="2697488" y="2361092"/>
                    </a:cubicBezTo>
                    <a:cubicBezTo>
                      <a:pt x="2697488" y="2360671"/>
                      <a:pt x="2697488" y="2360250"/>
                      <a:pt x="2697488" y="2359829"/>
                    </a:cubicBezTo>
                    <a:cubicBezTo>
                      <a:pt x="2697488" y="2359407"/>
                      <a:pt x="2697488" y="2358986"/>
                      <a:pt x="2697488" y="2358565"/>
                    </a:cubicBezTo>
                    <a:cubicBezTo>
                      <a:pt x="2697488" y="2358143"/>
                      <a:pt x="2697488" y="2357722"/>
                      <a:pt x="2697488" y="2357301"/>
                    </a:cubicBezTo>
                    <a:cubicBezTo>
                      <a:pt x="2697699" y="2349718"/>
                      <a:pt x="2694539" y="2346348"/>
                      <a:pt x="2684639" y="2341714"/>
                    </a:cubicBezTo>
                    <a:cubicBezTo>
                      <a:pt x="2656202" y="2328233"/>
                      <a:pt x="2627766" y="2314962"/>
                      <a:pt x="2599330" y="2301692"/>
                    </a:cubicBezTo>
                    <a:cubicBezTo>
                      <a:pt x="2552989" y="2279785"/>
                      <a:pt x="2506437" y="2258300"/>
                      <a:pt x="2460097" y="2235972"/>
                    </a:cubicBezTo>
                    <a:cubicBezTo>
                      <a:pt x="2431028" y="2222070"/>
                      <a:pt x="2401749" y="2208378"/>
                      <a:pt x="2372470" y="2194687"/>
                    </a:cubicBezTo>
                    <a:cubicBezTo>
                      <a:pt x="2326340" y="2173412"/>
                      <a:pt x="2280421" y="2151506"/>
                      <a:pt x="2234290" y="2129810"/>
                    </a:cubicBezTo>
                    <a:cubicBezTo>
                      <a:pt x="2205011" y="2116118"/>
                      <a:pt x="2175943" y="2102426"/>
                      <a:pt x="2146664" y="2088524"/>
                    </a:cubicBezTo>
                    <a:cubicBezTo>
                      <a:pt x="2100323" y="2066618"/>
                      <a:pt x="2053772" y="2044711"/>
                      <a:pt x="2007431" y="2022804"/>
                    </a:cubicBezTo>
                    <a:cubicBezTo>
                      <a:pt x="1978573" y="2009323"/>
                      <a:pt x="1949715" y="1995842"/>
                      <a:pt x="1921068" y="1982151"/>
                    </a:cubicBezTo>
                    <a:cubicBezTo>
                      <a:pt x="1874306" y="1960034"/>
                      <a:pt x="1827334" y="1938127"/>
                      <a:pt x="1780571" y="1916010"/>
                    </a:cubicBezTo>
                    <a:cubicBezTo>
                      <a:pt x="1758244" y="1905478"/>
                      <a:pt x="1735916" y="1894525"/>
                      <a:pt x="1713588" y="1883993"/>
                    </a:cubicBezTo>
                    <a:cubicBezTo>
                      <a:pt x="1710850" y="1882729"/>
                      <a:pt x="1707690" y="1882097"/>
                      <a:pt x="1704952" y="1880622"/>
                    </a:cubicBezTo>
                    <a:cubicBezTo>
                      <a:pt x="1699054" y="1877252"/>
                      <a:pt x="1693998" y="1879148"/>
                      <a:pt x="1688943" y="1882518"/>
                    </a:cubicBezTo>
                    <a:cubicBezTo>
                      <a:pt x="1651449" y="1909059"/>
                      <a:pt x="1614376" y="1936231"/>
                      <a:pt x="1576461" y="1961929"/>
                    </a:cubicBezTo>
                    <a:cubicBezTo>
                      <a:pt x="1522537" y="1998581"/>
                      <a:pt x="1469877" y="2037339"/>
                      <a:pt x="1415532" y="2073779"/>
                    </a:cubicBezTo>
                    <a:cubicBezTo>
                      <a:pt x="1381830" y="2096318"/>
                      <a:pt x="1349391" y="2120752"/>
                      <a:pt x="1315899" y="2143712"/>
                    </a:cubicBezTo>
                    <a:cubicBezTo>
                      <a:pt x="1270190" y="2175308"/>
                      <a:pt x="1224903" y="2207746"/>
                      <a:pt x="1179405" y="2239764"/>
                    </a:cubicBezTo>
                    <a:cubicBezTo>
                      <a:pt x="1139594" y="2267568"/>
                      <a:pt x="1099783" y="2295162"/>
                      <a:pt x="1059761" y="2322967"/>
                    </a:cubicBezTo>
                    <a:cubicBezTo>
                      <a:pt x="1057865" y="2324230"/>
                      <a:pt x="1056180" y="2325705"/>
                      <a:pt x="1054706" y="2327179"/>
                    </a:cubicBezTo>
                    <a:cubicBezTo>
                      <a:pt x="1051967" y="2330128"/>
                      <a:pt x="1050703" y="2331603"/>
                      <a:pt x="1051125" y="2333077"/>
                    </a:cubicBezTo>
                    <a:cubicBezTo>
                      <a:pt x="1051125" y="2333499"/>
                      <a:pt x="1051125" y="2333920"/>
                      <a:pt x="1051125" y="2334341"/>
                    </a:cubicBezTo>
                    <a:cubicBezTo>
                      <a:pt x="1051125" y="2334762"/>
                      <a:pt x="1051125" y="2335184"/>
                      <a:pt x="1051125" y="2335605"/>
                    </a:cubicBezTo>
                    <a:cubicBezTo>
                      <a:pt x="1051125" y="2336026"/>
                      <a:pt x="1051125" y="2336448"/>
                      <a:pt x="1051125" y="2336869"/>
                    </a:cubicBezTo>
                    <a:cubicBezTo>
                      <a:pt x="1051125" y="2337290"/>
                      <a:pt x="1051125" y="2337711"/>
                      <a:pt x="1051125" y="2338133"/>
                    </a:cubicBezTo>
                    <a:cubicBezTo>
                      <a:pt x="1051125" y="2338554"/>
                      <a:pt x="1051125" y="2338975"/>
                      <a:pt x="1051125" y="2339396"/>
                    </a:cubicBezTo>
                    <a:cubicBezTo>
                      <a:pt x="1051125" y="2339818"/>
                      <a:pt x="1051125" y="2340239"/>
                      <a:pt x="1051125" y="2340660"/>
                    </a:cubicBezTo>
                    <a:cubicBezTo>
                      <a:pt x="1051125" y="2341082"/>
                      <a:pt x="1051125" y="2341503"/>
                      <a:pt x="1051125" y="2341924"/>
                    </a:cubicBezTo>
                    <a:cubicBezTo>
                      <a:pt x="1051125" y="2342345"/>
                      <a:pt x="1051125" y="2342767"/>
                      <a:pt x="1051125" y="2343188"/>
                    </a:cubicBezTo>
                    <a:cubicBezTo>
                      <a:pt x="1051125" y="2343609"/>
                      <a:pt x="1051125" y="2344031"/>
                      <a:pt x="1051125" y="2344452"/>
                    </a:cubicBezTo>
                    <a:cubicBezTo>
                      <a:pt x="1051125" y="2344873"/>
                      <a:pt x="1051125" y="2345294"/>
                      <a:pt x="1051125" y="2345716"/>
                    </a:cubicBezTo>
                    <a:cubicBezTo>
                      <a:pt x="1051125" y="2346137"/>
                      <a:pt x="1051125" y="2346558"/>
                      <a:pt x="1051125" y="2346980"/>
                    </a:cubicBezTo>
                    <a:cubicBezTo>
                      <a:pt x="1051125" y="2347401"/>
                      <a:pt x="1051125" y="2347822"/>
                      <a:pt x="1051125" y="2348243"/>
                    </a:cubicBezTo>
                    <a:cubicBezTo>
                      <a:pt x="1051125" y="2348665"/>
                      <a:pt x="1051125" y="2349086"/>
                      <a:pt x="1051125" y="2349507"/>
                    </a:cubicBezTo>
                    <a:cubicBezTo>
                      <a:pt x="1051125" y="2349929"/>
                      <a:pt x="1051125" y="2350350"/>
                      <a:pt x="1051125" y="2350771"/>
                    </a:cubicBezTo>
                    <a:cubicBezTo>
                      <a:pt x="1051125" y="2351192"/>
                      <a:pt x="1051125" y="2351614"/>
                      <a:pt x="1051125" y="2352035"/>
                    </a:cubicBezTo>
                    <a:cubicBezTo>
                      <a:pt x="1051125" y="2352456"/>
                      <a:pt x="1051125" y="2352877"/>
                      <a:pt x="1051125" y="2353299"/>
                    </a:cubicBezTo>
                    <a:cubicBezTo>
                      <a:pt x="1051125" y="2353720"/>
                      <a:pt x="1051125" y="2354141"/>
                      <a:pt x="1051125" y="2354563"/>
                    </a:cubicBezTo>
                    <a:cubicBezTo>
                      <a:pt x="1051125" y="2354984"/>
                      <a:pt x="1051125" y="2355405"/>
                      <a:pt x="1051125" y="2355826"/>
                    </a:cubicBezTo>
                    <a:cubicBezTo>
                      <a:pt x="1051125" y="2356248"/>
                      <a:pt x="1051125" y="2356669"/>
                      <a:pt x="1051125" y="2357090"/>
                    </a:cubicBezTo>
                    <a:cubicBezTo>
                      <a:pt x="1051125" y="2357512"/>
                      <a:pt x="1051125" y="2357933"/>
                      <a:pt x="1051125" y="2358354"/>
                    </a:cubicBezTo>
                    <a:cubicBezTo>
                      <a:pt x="1051125" y="2358775"/>
                      <a:pt x="1051125" y="2359197"/>
                      <a:pt x="1051125" y="2359618"/>
                    </a:cubicBezTo>
                    <a:cubicBezTo>
                      <a:pt x="1051125" y="2360039"/>
                      <a:pt x="1051125" y="2360461"/>
                      <a:pt x="1051125" y="2360882"/>
                    </a:cubicBezTo>
                    <a:cubicBezTo>
                      <a:pt x="1051125" y="2361303"/>
                      <a:pt x="1051125" y="2361724"/>
                      <a:pt x="1051125" y="2362146"/>
                    </a:cubicBezTo>
                    <a:cubicBezTo>
                      <a:pt x="1051125" y="2362567"/>
                      <a:pt x="1051125" y="2362988"/>
                      <a:pt x="1051125" y="2363409"/>
                    </a:cubicBezTo>
                    <a:cubicBezTo>
                      <a:pt x="1051125" y="2363831"/>
                      <a:pt x="1051125" y="2364252"/>
                      <a:pt x="1051125" y="2364673"/>
                    </a:cubicBezTo>
                    <a:cubicBezTo>
                      <a:pt x="1051125" y="2365095"/>
                      <a:pt x="1051125" y="2365516"/>
                      <a:pt x="1051125" y="2365937"/>
                    </a:cubicBezTo>
                    <a:cubicBezTo>
                      <a:pt x="1051125" y="2366358"/>
                      <a:pt x="1051125" y="2366780"/>
                      <a:pt x="1051125" y="2367201"/>
                    </a:cubicBezTo>
                    <a:cubicBezTo>
                      <a:pt x="1051125" y="2367622"/>
                      <a:pt x="1051125" y="2368044"/>
                      <a:pt x="1051125" y="2368465"/>
                    </a:cubicBezTo>
                    <a:cubicBezTo>
                      <a:pt x="1051125" y="2368886"/>
                      <a:pt x="1051125" y="2369307"/>
                      <a:pt x="1051125" y="2369729"/>
                    </a:cubicBezTo>
                    <a:cubicBezTo>
                      <a:pt x="1051125" y="2370150"/>
                      <a:pt x="1051125" y="2370571"/>
                      <a:pt x="1051125" y="2370993"/>
                    </a:cubicBezTo>
                    <a:cubicBezTo>
                      <a:pt x="1051125" y="2371414"/>
                      <a:pt x="1051125" y="2371835"/>
                      <a:pt x="1051125" y="2372256"/>
                    </a:cubicBezTo>
                    <a:cubicBezTo>
                      <a:pt x="1051125" y="2372678"/>
                      <a:pt x="1051125" y="2373099"/>
                      <a:pt x="1051125" y="2373520"/>
                    </a:cubicBezTo>
                    <a:cubicBezTo>
                      <a:pt x="1051125" y="2373941"/>
                      <a:pt x="1051125" y="2374363"/>
                      <a:pt x="1051125" y="2374784"/>
                    </a:cubicBezTo>
                    <a:cubicBezTo>
                      <a:pt x="1051125" y="2375205"/>
                      <a:pt x="1051125" y="2375627"/>
                      <a:pt x="1051125" y="2376048"/>
                    </a:cubicBezTo>
                    <a:cubicBezTo>
                      <a:pt x="1051125" y="2376469"/>
                      <a:pt x="1051125" y="2376890"/>
                      <a:pt x="1051125" y="2377312"/>
                    </a:cubicBezTo>
                    <a:cubicBezTo>
                      <a:pt x="1051125" y="2377733"/>
                      <a:pt x="1051125" y="2378154"/>
                      <a:pt x="1051125" y="2378576"/>
                    </a:cubicBezTo>
                    <a:cubicBezTo>
                      <a:pt x="1051125" y="2378997"/>
                      <a:pt x="1051125" y="2379418"/>
                      <a:pt x="1051125" y="2379839"/>
                    </a:cubicBezTo>
                    <a:cubicBezTo>
                      <a:pt x="1051125" y="2380261"/>
                      <a:pt x="1051125" y="2380682"/>
                      <a:pt x="1051125" y="2381103"/>
                    </a:cubicBezTo>
                    <a:cubicBezTo>
                      <a:pt x="1051125" y="2381525"/>
                      <a:pt x="1051125" y="2381946"/>
                      <a:pt x="1051125" y="2382367"/>
                    </a:cubicBezTo>
                    <a:cubicBezTo>
                      <a:pt x="1051125" y="2382788"/>
                      <a:pt x="1051125" y="2383210"/>
                      <a:pt x="1051125" y="2383631"/>
                    </a:cubicBezTo>
                    <a:cubicBezTo>
                      <a:pt x="1051125" y="2384052"/>
                      <a:pt x="1051125" y="2384473"/>
                      <a:pt x="1051125" y="2384895"/>
                    </a:cubicBezTo>
                    <a:cubicBezTo>
                      <a:pt x="1051125" y="2385316"/>
                      <a:pt x="1051125" y="2385737"/>
                      <a:pt x="1051125" y="2386159"/>
                    </a:cubicBezTo>
                    <a:cubicBezTo>
                      <a:pt x="1051125" y="2386580"/>
                      <a:pt x="1051125" y="2387001"/>
                      <a:pt x="1051125" y="2387422"/>
                    </a:cubicBezTo>
                    <a:cubicBezTo>
                      <a:pt x="1051125" y="2387844"/>
                      <a:pt x="1051125" y="2388265"/>
                      <a:pt x="1051125" y="2388686"/>
                    </a:cubicBezTo>
                    <a:cubicBezTo>
                      <a:pt x="1051125" y="2389108"/>
                      <a:pt x="1051125" y="2389529"/>
                      <a:pt x="1051125" y="2389950"/>
                    </a:cubicBezTo>
                    <a:cubicBezTo>
                      <a:pt x="1051125" y="2390371"/>
                      <a:pt x="1051125" y="2390793"/>
                      <a:pt x="1051125" y="2391214"/>
                    </a:cubicBezTo>
                    <a:cubicBezTo>
                      <a:pt x="1051125" y="2391635"/>
                      <a:pt x="1051125" y="2392057"/>
                      <a:pt x="1051125" y="2392478"/>
                    </a:cubicBezTo>
                    <a:cubicBezTo>
                      <a:pt x="1051125" y="2392899"/>
                      <a:pt x="1051125" y="2393320"/>
                      <a:pt x="1051125" y="2393742"/>
                    </a:cubicBezTo>
                    <a:cubicBezTo>
                      <a:pt x="1051125" y="2394163"/>
                      <a:pt x="1051125" y="2394584"/>
                      <a:pt x="1051125" y="2395005"/>
                    </a:cubicBezTo>
                    <a:cubicBezTo>
                      <a:pt x="1051125" y="2395427"/>
                      <a:pt x="1051125" y="2395848"/>
                      <a:pt x="1051125" y="2396269"/>
                    </a:cubicBezTo>
                    <a:cubicBezTo>
                      <a:pt x="1051125" y="2396691"/>
                      <a:pt x="1051125" y="2397112"/>
                      <a:pt x="1051125" y="2397533"/>
                    </a:cubicBezTo>
                    <a:cubicBezTo>
                      <a:pt x="1051125" y="2397954"/>
                      <a:pt x="1051125" y="2398376"/>
                      <a:pt x="1051125" y="2398797"/>
                    </a:cubicBezTo>
                    <a:cubicBezTo>
                      <a:pt x="1051125" y="2399218"/>
                      <a:pt x="1051125" y="2399640"/>
                      <a:pt x="1051125" y="2400061"/>
                    </a:cubicBezTo>
                    <a:cubicBezTo>
                      <a:pt x="1051125" y="2400482"/>
                      <a:pt x="1051125" y="2400903"/>
                      <a:pt x="1051125" y="2401325"/>
                    </a:cubicBezTo>
                    <a:cubicBezTo>
                      <a:pt x="1051125" y="2401746"/>
                      <a:pt x="1051125" y="2402167"/>
                      <a:pt x="1051125" y="2402589"/>
                    </a:cubicBezTo>
                    <a:cubicBezTo>
                      <a:pt x="1051125" y="2403010"/>
                      <a:pt x="1051125" y="2403431"/>
                      <a:pt x="1051125" y="2403852"/>
                    </a:cubicBezTo>
                    <a:cubicBezTo>
                      <a:pt x="1051125" y="2404274"/>
                      <a:pt x="1051125" y="2404695"/>
                      <a:pt x="1051125" y="2405116"/>
                    </a:cubicBezTo>
                    <a:cubicBezTo>
                      <a:pt x="1051125" y="2405537"/>
                      <a:pt x="1051125" y="2405959"/>
                      <a:pt x="1051125" y="2406380"/>
                    </a:cubicBezTo>
                    <a:cubicBezTo>
                      <a:pt x="1051125" y="2406801"/>
                      <a:pt x="1051125" y="2407223"/>
                      <a:pt x="1051125" y="2407644"/>
                    </a:cubicBezTo>
                    <a:cubicBezTo>
                      <a:pt x="1051125" y="2408065"/>
                      <a:pt x="1051125" y="2408486"/>
                      <a:pt x="1051125" y="2408908"/>
                    </a:cubicBezTo>
                    <a:cubicBezTo>
                      <a:pt x="1051125" y="2409329"/>
                      <a:pt x="1051125" y="2409750"/>
                      <a:pt x="1051125" y="2410172"/>
                    </a:cubicBezTo>
                    <a:cubicBezTo>
                      <a:pt x="1051125" y="2410593"/>
                      <a:pt x="1051125" y="2411014"/>
                      <a:pt x="1051125" y="2411435"/>
                    </a:cubicBezTo>
                    <a:cubicBezTo>
                      <a:pt x="1051125" y="2411857"/>
                      <a:pt x="1051125" y="2412278"/>
                      <a:pt x="1051125" y="2412699"/>
                    </a:cubicBezTo>
                    <a:cubicBezTo>
                      <a:pt x="1051125" y="2413121"/>
                      <a:pt x="1051125" y="2413542"/>
                      <a:pt x="1051125" y="2413963"/>
                    </a:cubicBezTo>
                    <a:cubicBezTo>
                      <a:pt x="1051125" y="2414384"/>
                      <a:pt x="1051125" y="2414806"/>
                      <a:pt x="1051125" y="2415227"/>
                    </a:cubicBezTo>
                    <a:cubicBezTo>
                      <a:pt x="1051125" y="2415648"/>
                      <a:pt x="1051125" y="2416069"/>
                      <a:pt x="1051125" y="2416491"/>
                    </a:cubicBezTo>
                    <a:cubicBezTo>
                      <a:pt x="1051125" y="2416912"/>
                      <a:pt x="1051125" y="2417333"/>
                      <a:pt x="1051125" y="2417755"/>
                    </a:cubicBezTo>
                    <a:cubicBezTo>
                      <a:pt x="1051125" y="2418176"/>
                      <a:pt x="1051125" y="2418597"/>
                      <a:pt x="1051125" y="2419018"/>
                    </a:cubicBezTo>
                    <a:cubicBezTo>
                      <a:pt x="1051125" y="2419440"/>
                      <a:pt x="1051125" y="2419861"/>
                      <a:pt x="1051125" y="2420282"/>
                    </a:cubicBezTo>
                    <a:cubicBezTo>
                      <a:pt x="1051125" y="2420704"/>
                      <a:pt x="1051125" y="2421125"/>
                      <a:pt x="1051125" y="2421546"/>
                    </a:cubicBezTo>
                    <a:cubicBezTo>
                      <a:pt x="1051125" y="2421967"/>
                      <a:pt x="1051125" y="2422389"/>
                      <a:pt x="1051125" y="2422810"/>
                    </a:cubicBezTo>
                    <a:cubicBezTo>
                      <a:pt x="1051125" y="2423231"/>
                      <a:pt x="1051125" y="2423653"/>
                      <a:pt x="1051125" y="2424074"/>
                    </a:cubicBezTo>
                    <a:cubicBezTo>
                      <a:pt x="1051125" y="2424495"/>
                      <a:pt x="1051125" y="2424917"/>
                      <a:pt x="1051125" y="2425338"/>
                    </a:cubicBezTo>
                    <a:cubicBezTo>
                      <a:pt x="1051125" y="2425759"/>
                      <a:pt x="1051125" y="2426180"/>
                      <a:pt x="1051125" y="2426602"/>
                    </a:cubicBezTo>
                    <a:cubicBezTo>
                      <a:pt x="1051125" y="2427023"/>
                      <a:pt x="1051125" y="2427444"/>
                      <a:pt x="1051125" y="2427865"/>
                    </a:cubicBezTo>
                    <a:cubicBezTo>
                      <a:pt x="1051125" y="2428287"/>
                      <a:pt x="1051125" y="2428708"/>
                      <a:pt x="1051125" y="2429129"/>
                    </a:cubicBezTo>
                    <a:cubicBezTo>
                      <a:pt x="1051125" y="2429550"/>
                      <a:pt x="1051125" y="2429972"/>
                      <a:pt x="1051125" y="2430393"/>
                    </a:cubicBezTo>
                    <a:cubicBezTo>
                      <a:pt x="1051125" y="2430814"/>
                      <a:pt x="1051125" y="2431236"/>
                      <a:pt x="1051125" y="2431657"/>
                    </a:cubicBezTo>
                    <a:cubicBezTo>
                      <a:pt x="1051125" y="2432078"/>
                      <a:pt x="1051125" y="2432499"/>
                      <a:pt x="1051125" y="2432921"/>
                    </a:cubicBezTo>
                    <a:cubicBezTo>
                      <a:pt x="1051125" y="2433342"/>
                      <a:pt x="1051125" y="2433763"/>
                      <a:pt x="1051125" y="2434185"/>
                    </a:cubicBezTo>
                    <a:cubicBezTo>
                      <a:pt x="1051125" y="2434606"/>
                      <a:pt x="1051125" y="2435027"/>
                      <a:pt x="1051125" y="2435449"/>
                    </a:cubicBezTo>
                    <a:cubicBezTo>
                      <a:pt x="1051125" y="2435870"/>
                      <a:pt x="1051125" y="2436291"/>
                      <a:pt x="1051125" y="2436712"/>
                    </a:cubicBezTo>
                    <a:cubicBezTo>
                      <a:pt x="1051125" y="2437134"/>
                      <a:pt x="1051125" y="2437555"/>
                      <a:pt x="1051125" y="2437976"/>
                    </a:cubicBezTo>
                    <a:cubicBezTo>
                      <a:pt x="1051125" y="2438397"/>
                      <a:pt x="1051125" y="2438819"/>
                      <a:pt x="1051125" y="2439240"/>
                    </a:cubicBezTo>
                    <a:cubicBezTo>
                      <a:pt x="1051125" y="2439661"/>
                      <a:pt x="1051125" y="2440082"/>
                      <a:pt x="1051125" y="2440504"/>
                    </a:cubicBezTo>
                    <a:cubicBezTo>
                      <a:pt x="1051125" y="2440925"/>
                      <a:pt x="1051125" y="2441346"/>
                      <a:pt x="1051125" y="2441768"/>
                    </a:cubicBezTo>
                    <a:cubicBezTo>
                      <a:pt x="1051125" y="2442189"/>
                      <a:pt x="1051125" y="2442610"/>
                      <a:pt x="1051125" y="2443031"/>
                    </a:cubicBezTo>
                    <a:cubicBezTo>
                      <a:pt x="1051125" y="2443453"/>
                      <a:pt x="1051125" y="2443874"/>
                      <a:pt x="1051125" y="2444295"/>
                    </a:cubicBezTo>
                    <a:cubicBezTo>
                      <a:pt x="1051125" y="2444717"/>
                      <a:pt x="1051125" y="2445138"/>
                      <a:pt x="1051125" y="2445559"/>
                    </a:cubicBezTo>
                    <a:cubicBezTo>
                      <a:pt x="1051125" y="2445981"/>
                      <a:pt x="1051125" y="2446402"/>
                      <a:pt x="1051125" y="2446823"/>
                    </a:cubicBezTo>
                    <a:cubicBezTo>
                      <a:pt x="1051125" y="2447244"/>
                      <a:pt x="1051125" y="2447666"/>
                      <a:pt x="1051125" y="2448087"/>
                    </a:cubicBezTo>
                    <a:cubicBezTo>
                      <a:pt x="1051125" y="2448508"/>
                      <a:pt x="1051125" y="2448929"/>
                      <a:pt x="1051125" y="2449351"/>
                    </a:cubicBezTo>
                    <a:cubicBezTo>
                      <a:pt x="1051125" y="2449772"/>
                      <a:pt x="1051125" y="2450193"/>
                      <a:pt x="1051125" y="2450614"/>
                    </a:cubicBezTo>
                    <a:cubicBezTo>
                      <a:pt x="1051125" y="2451036"/>
                      <a:pt x="1051125" y="2451457"/>
                      <a:pt x="1051125" y="2451878"/>
                    </a:cubicBezTo>
                    <a:cubicBezTo>
                      <a:pt x="1051125" y="2452300"/>
                      <a:pt x="1051125" y="2452721"/>
                      <a:pt x="1051125" y="2453142"/>
                    </a:cubicBezTo>
                    <a:cubicBezTo>
                      <a:pt x="1051125" y="2453563"/>
                      <a:pt x="1051125" y="2453985"/>
                      <a:pt x="1051125" y="2454406"/>
                    </a:cubicBezTo>
                    <a:cubicBezTo>
                      <a:pt x="1051125" y="2454827"/>
                      <a:pt x="1051125" y="2455249"/>
                      <a:pt x="1051125" y="2455670"/>
                    </a:cubicBezTo>
                    <a:cubicBezTo>
                      <a:pt x="1051125" y="2456091"/>
                      <a:pt x="1051125" y="2456513"/>
                      <a:pt x="1051125" y="2456934"/>
                    </a:cubicBezTo>
                    <a:cubicBezTo>
                      <a:pt x="1051125" y="2457355"/>
                      <a:pt x="1051125" y="2457776"/>
                      <a:pt x="1051125" y="2458198"/>
                    </a:cubicBezTo>
                    <a:cubicBezTo>
                      <a:pt x="1051125" y="2458619"/>
                      <a:pt x="1051125" y="2459040"/>
                      <a:pt x="1051125" y="2459461"/>
                    </a:cubicBezTo>
                    <a:cubicBezTo>
                      <a:pt x="1051125" y="2459883"/>
                      <a:pt x="1051125" y="2460304"/>
                      <a:pt x="1051125" y="2460725"/>
                    </a:cubicBezTo>
                    <a:cubicBezTo>
                      <a:pt x="1051125" y="2461146"/>
                      <a:pt x="1051125" y="2461568"/>
                      <a:pt x="1051125" y="2461989"/>
                    </a:cubicBezTo>
                    <a:cubicBezTo>
                      <a:pt x="1051125" y="2462410"/>
                      <a:pt x="1051125" y="2462832"/>
                      <a:pt x="1051125" y="2463253"/>
                    </a:cubicBezTo>
                    <a:cubicBezTo>
                      <a:pt x="1051125" y="2463674"/>
                      <a:pt x="1051125" y="2464096"/>
                      <a:pt x="1051125" y="2464517"/>
                    </a:cubicBezTo>
                    <a:cubicBezTo>
                      <a:pt x="1051125" y="2464938"/>
                      <a:pt x="1051125" y="2465359"/>
                      <a:pt x="1051125" y="2465781"/>
                    </a:cubicBezTo>
                    <a:cubicBezTo>
                      <a:pt x="1051125" y="2466202"/>
                      <a:pt x="1051125" y="2466623"/>
                      <a:pt x="1051125" y="2467045"/>
                    </a:cubicBezTo>
                    <a:cubicBezTo>
                      <a:pt x="1051125" y="2467466"/>
                      <a:pt x="1051125" y="2467887"/>
                      <a:pt x="1051125" y="2468308"/>
                    </a:cubicBezTo>
                    <a:cubicBezTo>
                      <a:pt x="1051125" y="2468730"/>
                      <a:pt x="1051125" y="2469151"/>
                      <a:pt x="1051125" y="2469572"/>
                    </a:cubicBezTo>
                    <a:cubicBezTo>
                      <a:pt x="1051125" y="2469993"/>
                      <a:pt x="1051125" y="2470415"/>
                      <a:pt x="1051125" y="2470836"/>
                    </a:cubicBezTo>
                    <a:cubicBezTo>
                      <a:pt x="1051125" y="2471257"/>
                      <a:pt x="1051125" y="2471679"/>
                      <a:pt x="1051125" y="2472100"/>
                    </a:cubicBezTo>
                    <a:cubicBezTo>
                      <a:pt x="1051125" y="2472521"/>
                      <a:pt x="1051125" y="2472942"/>
                      <a:pt x="1051125" y="2473364"/>
                    </a:cubicBezTo>
                    <a:cubicBezTo>
                      <a:pt x="1051125" y="2473785"/>
                      <a:pt x="1051125" y="2474206"/>
                      <a:pt x="1051125" y="2474628"/>
                    </a:cubicBezTo>
                    <a:cubicBezTo>
                      <a:pt x="1051125" y="2475049"/>
                      <a:pt x="1051125" y="2475470"/>
                      <a:pt x="1051125" y="2475891"/>
                    </a:cubicBezTo>
                    <a:cubicBezTo>
                      <a:pt x="1051125" y="2476313"/>
                      <a:pt x="1051125" y="2476734"/>
                      <a:pt x="1051125" y="2477155"/>
                    </a:cubicBezTo>
                    <a:cubicBezTo>
                      <a:pt x="1051125" y="2477577"/>
                      <a:pt x="1051125" y="2477998"/>
                      <a:pt x="1051125" y="2478419"/>
                    </a:cubicBezTo>
                    <a:cubicBezTo>
                      <a:pt x="1051125" y="2478840"/>
                      <a:pt x="1051125" y="2479262"/>
                      <a:pt x="1051125" y="2479683"/>
                    </a:cubicBezTo>
                    <a:cubicBezTo>
                      <a:pt x="1051125" y="2480104"/>
                      <a:pt x="1051125" y="2480525"/>
                      <a:pt x="1051125" y="2480947"/>
                    </a:cubicBezTo>
                    <a:cubicBezTo>
                      <a:pt x="1051125" y="2481368"/>
                      <a:pt x="1051125" y="2481789"/>
                      <a:pt x="1051125" y="2482211"/>
                    </a:cubicBezTo>
                    <a:cubicBezTo>
                      <a:pt x="1051125" y="2482632"/>
                      <a:pt x="1051125" y="2483053"/>
                      <a:pt x="1051125" y="2483474"/>
                    </a:cubicBezTo>
                    <a:cubicBezTo>
                      <a:pt x="1051125" y="2483896"/>
                      <a:pt x="1051125" y="2484317"/>
                      <a:pt x="1051125" y="2484738"/>
                    </a:cubicBezTo>
                    <a:cubicBezTo>
                      <a:pt x="1051125" y="2485160"/>
                      <a:pt x="1051125" y="2485581"/>
                      <a:pt x="1051125" y="2486002"/>
                    </a:cubicBezTo>
                    <a:cubicBezTo>
                      <a:pt x="1051125" y="2486423"/>
                      <a:pt x="1051125" y="2486845"/>
                      <a:pt x="1051125" y="2487266"/>
                    </a:cubicBezTo>
                    <a:cubicBezTo>
                      <a:pt x="1051125" y="2487687"/>
                      <a:pt x="1051125" y="2488109"/>
                      <a:pt x="1051125" y="2488530"/>
                    </a:cubicBezTo>
                    <a:cubicBezTo>
                      <a:pt x="1051125" y="2488951"/>
                      <a:pt x="1051125" y="2489372"/>
                      <a:pt x="1051125" y="2489794"/>
                    </a:cubicBezTo>
                    <a:cubicBezTo>
                      <a:pt x="1051125" y="2490215"/>
                      <a:pt x="1051125" y="2490636"/>
                      <a:pt x="1051125" y="2491057"/>
                    </a:cubicBezTo>
                    <a:cubicBezTo>
                      <a:pt x="1051125" y="2491479"/>
                      <a:pt x="1051125" y="2491900"/>
                      <a:pt x="1051125" y="2492321"/>
                    </a:cubicBezTo>
                    <a:cubicBezTo>
                      <a:pt x="1051125" y="2492743"/>
                      <a:pt x="1051125" y="2493164"/>
                      <a:pt x="1051125" y="2493585"/>
                    </a:cubicBezTo>
                    <a:cubicBezTo>
                      <a:pt x="1051125" y="2494006"/>
                      <a:pt x="1051125" y="2494428"/>
                      <a:pt x="1051125" y="2494849"/>
                    </a:cubicBezTo>
                    <a:cubicBezTo>
                      <a:pt x="1051125" y="2495270"/>
                      <a:pt x="1051125" y="2495692"/>
                      <a:pt x="1051125" y="2496113"/>
                    </a:cubicBezTo>
                    <a:cubicBezTo>
                      <a:pt x="1051125" y="2496534"/>
                      <a:pt x="1051125" y="2496955"/>
                      <a:pt x="1051125" y="2497377"/>
                    </a:cubicBezTo>
                    <a:cubicBezTo>
                      <a:pt x="1050493" y="2499062"/>
                      <a:pt x="1051967" y="2500326"/>
                      <a:pt x="1055548" y="2502432"/>
                    </a:cubicBezTo>
                    <a:cubicBezTo>
                      <a:pt x="1057865" y="2503696"/>
                      <a:pt x="1060182" y="2504960"/>
                      <a:pt x="1062710" y="2506013"/>
                    </a:cubicBezTo>
                    <a:cubicBezTo>
                      <a:pt x="1091568" y="2519494"/>
                      <a:pt x="1120425" y="2532975"/>
                      <a:pt x="1149283" y="2546456"/>
                    </a:cubicBezTo>
                    <a:cubicBezTo>
                      <a:pt x="1194571" y="2567730"/>
                      <a:pt x="1239858" y="2589005"/>
                      <a:pt x="1284935" y="2610280"/>
                    </a:cubicBezTo>
                    <a:cubicBezTo>
                      <a:pt x="1324957" y="2629237"/>
                      <a:pt x="1364768" y="2648195"/>
                      <a:pt x="1404579" y="2667574"/>
                    </a:cubicBezTo>
                    <a:cubicBezTo>
                      <a:pt x="1414268" y="2672419"/>
                      <a:pt x="1422273" y="2673261"/>
                      <a:pt x="1432173" y="2666099"/>
                    </a:cubicBezTo>
                    <a:cubicBezTo>
                      <a:pt x="1473880" y="2635767"/>
                      <a:pt x="1516429" y="2606488"/>
                      <a:pt x="1558767" y="2576577"/>
                    </a:cubicBezTo>
                    <a:cubicBezTo>
                      <a:pt x="1579621" y="2561833"/>
                      <a:pt x="1600474" y="2546877"/>
                      <a:pt x="1621538" y="2532343"/>
                    </a:cubicBezTo>
                    <a:cubicBezTo>
                      <a:pt x="1644709" y="2516124"/>
                      <a:pt x="1667879" y="2500115"/>
                      <a:pt x="1691049" y="2483896"/>
                    </a:cubicBezTo>
                    <a:cubicBezTo>
                      <a:pt x="1697369" y="2479472"/>
                      <a:pt x="1703688" y="2478630"/>
                      <a:pt x="1710850" y="2482632"/>
                    </a:cubicBezTo>
                    <a:cubicBezTo>
                      <a:pt x="1721592" y="2488530"/>
                      <a:pt x="1733177" y="2493164"/>
                      <a:pt x="1744341" y="2498430"/>
                    </a:cubicBezTo>
                    <a:cubicBezTo>
                      <a:pt x="1784152" y="2516966"/>
                      <a:pt x="1823542" y="2535924"/>
                      <a:pt x="1862932" y="2554881"/>
                    </a:cubicBezTo>
                    <a:cubicBezTo>
                      <a:pt x="1879783" y="2562886"/>
                      <a:pt x="1896424" y="2570890"/>
                      <a:pt x="1913275" y="2578684"/>
                    </a:cubicBezTo>
                    <a:cubicBezTo>
                      <a:pt x="1921911" y="2582686"/>
                      <a:pt x="1930547" y="2586899"/>
                      <a:pt x="1939183" y="2590901"/>
                    </a:cubicBezTo>
                    <a:cubicBezTo>
                      <a:pt x="1888209" y="2626499"/>
                      <a:pt x="1833653" y="2655778"/>
                      <a:pt x="1776148" y="2679370"/>
                    </a:cubicBezTo>
                    <a:cubicBezTo>
                      <a:pt x="1731492" y="2697695"/>
                      <a:pt x="1686205" y="2713072"/>
                      <a:pt x="1639443" y="2725289"/>
                    </a:cubicBezTo>
                    <a:cubicBezTo>
                      <a:pt x="1596472" y="2736453"/>
                      <a:pt x="1553080" y="2746143"/>
                      <a:pt x="1509056" y="2753304"/>
                    </a:cubicBezTo>
                    <a:cubicBezTo>
                      <a:pt x="1485675" y="2757096"/>
                      <a:pt x="1462084" y="2759834"/>
                      <a:pt x="1438281" y="2762151"/>
                    </a:cubicBezTo>
                    <a:cubicBezTo>
                      <a:pt x="1426486" y="2763415"/>
                      <a:pt x="1414479" y="2763415"/>
                      <a:pt x="1402683" y="2764890"/>
                    </a:cubicBezTo>
                    <a:cubicBezTo>
                      <a:pt x="1381198" y="2767628"/>
                      <a:pt x="1359712" y="2768892"/>
                      <a:pt x="1338017" y="2769524"/>
                    </a:cubicBezTo>
                    <a:cubicBezTo>
                      <a:pt x="1290201" y="2770577"/>
                      <a:pt x="1242386" y="2770998"/>
                      <a:pt x="1194781" y="2766785"/>
                    </a:cubicBezTo>
                    <a:cubicBezTo>
                      <a:pt x="1182564" y="2765732"/>
                      <a:pt x="1169926" y="2765522"/>
                      <a:pt x="1157919" y="2763836"/>
                    </a:cubicBezTo>
                    <a:cubicBezTo>
                      <a:pt x="1133485" y="2760256"/>
                      <a:pt x="1109051" y="2758149"/>
                      <a:pt x="1084617" y="2754147"/>
                    </a:cubicBezTo>
                    <a:cubicBezTo>
                      <a:pt x="1055969" y="2749513"/>
                      <a:pt x="1027322" y="2744458"/>
                      <a:pt x="999097" y="2737928"/>
                    </a:cubicBezTo>
                    <a:cubicBezTo>
                      <a:pt x="967290" y="2730555"/>
                      <a:pt x="936115" y="2721498"/>
                      <a:pt x="904941" y="2711598"/>
                    </a:cubicBezTo>
                    <a:cubicBezTo>
                      <a:pt x="871659" y="2700855"/>
                      <a:pt x="838800" y="2689059"/>
                      <a:pt x="807204" y="2674314"/>
                    </a:cubicBezTo>
                    <a:cubicBezTo>
                      <a:pt x="776239" y="2659991"/>
                      <a:pt x="745697" y="2644825"/>
                      <a:pt x="716628" y="2627131"/>
                    </a:cubicBezTo>
                    <a:cubicBezTo>
                      <a:pt x="685243" y="2607963"/>
                      <a:pt x="655753" y="2586267"/>
                      <a:pt x="628581" y="2561833"/>
                    </a:cubicBezTo>
                    <a:cubicBezTo>
                      <a:pt x="607727" y="2543296"/>
                      <a:pt x="588770" y="2522864"/>
                      <a:pt x="571919" y="2500536"/>
                    </a:cubicBezTo>
                    <a:cubicBezTo>
                      <a:pt x="558016" y="2482000"/>
                      <a:pt x="545167" y="2463042"/>
                      <a:pt x="535478" y="2442189"/>
                    </a:cubicBezTo>
                    <a:cubicBezTo>
                      <a:pt x="528737" y="2427233"/>
                      <a:pt x="522839" y="2412278"/>
                      <a:pt x="518205" y="2396691"/>
                    </a:cubicBezTo>
                    <a:cubicBezTo>
                      <a:pt x="527684" y="2365727"/>
                      <a:pt x="542218" y="2336448"/>
                      <a:pt x="560755" y="2309275"/>
                    </a:cubicBezTo>
                    <a:cubicBezTo>
                      <a:pt x="582451" y="2277468"/>
                      <a:pt x="607306" y="2248400"/>
                      <a:pt x="636796" y="2223123"/>
                    </a:cubicBezTo>
                    <a:cubicBezTo>
                      <a:pt x="662915" y="2200585"/>
                      <a:pt x="690088" y="2179521"/>
                      <a:pt x="718313" y="2159931"/>
                    </a:cubicBezTo>
                    <a:cubicBezTo>
                      <a:pt x="750331" y="2137814"/>
                      <a:pt x="783612" y="2117803"/>
                      <a:pt x="817946" y="2099267"/>
                    </a:cubicBezTo>
                    <a:cubicBezTo>
                      <a:pt x="869342" y="2071252"/>
                      <a:pt x="921792" y="2045975"/>
                      <a:pt x="976137" y="2024279"/>
                    </a:cubicBezTo>
                    <a:cubicBezTo>
                      <a:pt x="1029850" y="2002583"/>
                      <a:pt x="1084195" y="1983204"/>
                      <a:pt x="1139594" y="1966142"/>
                    </a:cubicBezTo>
                    <a:cubicBezTo>
                      <a:pt x="1185934" y="1951819"/>
                      <a:pt x="1232697" y="1938759"/>
                      <a:pt x="1279669" y="1926542"/>
                    </a:cubicBezTo>
                    <a:cubicBezTo>
                      <a:pt x="1320955" y="1915799"/>
                      <a:pt x="1362662" y="1906110"/>
                      <a:pt x="1404368" y="1897263"/>
                    </a:cubicBezTo>
                    <a:cubicBezTo>
                      <a:pt x="1432805" y="1891154"/>
                      <a:pt x="1461030" y="1884203"/>
                      <a:pt x="1489467" y="1878937"/>
                    </a:cubicBezTo>
                    <a:cubicBezTo>
                      <a:pt x="1535386" y="1870722"/>
                      <a:pt x="1581095" y="1861665"/>
                      <a:pt x="1627015" y="1853871"/>
                    </a:cubicBezTo>
                    <a:cubicBezTo>
                      <a:pt x="1665562" y="1847131"/>
                      <a:pt x="1704109" y="1840179"/>
                      <a:pt x="1742656" y="1834281"/>
                    </a:cubicBezTo>
                    <a:cubicBezTo>
                      <a:pt x="1776148" y="1829226"/>
                      <a:pt x="1809640" y="1823960"/>
                      <a:pt x="1843132" y="1819537"/>
                    </a:cubicBezTo>
                    <a:cubicBezTo>
                      <a:pt x="1862089" y="1817009"/>
                      <a:pt x="1881047" y="1814481"/>
                      <a:pt x="1900215" y="1811743"/>
                    </a:cubicBezTo>
                    <a:cubicBezTo>
                      <a:pt x="1900215" y="1811954"/>
                      <a:pt x="1900215" y="1812375"/>
                      <a:pt x="1900215" y="1812585"/>
                    </a:cubicBezTo>
                    <a:cubicBezTo>
                      <a:pt x="1900215" y="1812585"/>
                      <a:pt x="1900215" y="1812796"/>
                      <a:pt x="1900215" y="1813007"/>
                    </a:cubicBezTo>
                    <a:cubicBezTo>
                      <a:pt x="1900215" y="1813217"/>
                      <a:pt x="1900215" y="1813639"/>
                      <a:pt x="1900215" y="1813849"/>
                    </a:cubicBezTo>
                    <a:cubicBezTo>
                      <a:pt x="1900215" y="1813849"/>
                      <a:pt x="1900215" y="1814060"/>
                      <a:pt x="1900215" y="1814271"/>
                    </a:cubicBezTo>
                    <a:cubicBezTo>
                      <a:pt x="1900215" y="1814481"/>
                      <a:pt x="1900215" y="1814902"/>
                      <a:pt x="1900215" y="1815113"/>
                    </a:cubicBezTo>
                    <a:cubicBezTo>
                      <a:pt x="1900215" y="1815113"/>
                      <a:pt x="1900215" y="1815324"/>
                      <a:pt x="1900215" y="1815535"/>
                    </a:cubicBezTo>
                    <a:cubicBezTo>
                      <a:pt x="1900215" y="1815745"/>
                      <a:pt x="1900215" y="1816166"/>
                      <a:pt x="1900215" y="1816377"/>
                    </a:cubicBezTo>
                    <a:cubicBezTo>
                      <a:pt x="1900215" y="1816377"/>
                      <a:pt x="1900215" y="1816588"/>
                      <a:pt x="1900215" y="1816798"/>
                    </a:cubicBezTo>
                    <a:cubicBezTo>
                      <a:pt x="1900215" y="1817009"/>
                      <a:pt x="1900215" y="1817430"/>
                      <a:pt x="1900215" y="1817641"/>
                    </a:cubicBezTo>
                    <a:cubicBezTo>
                      <a:pt x="1900215" y="1817641"/>
                      <a:pt x="1900215" y="1817851"/>
                      <a:pt x="1900215" y="1818062"/>
                    </a:cubicBezTo>
                    <a:cubicBezTo>
                      <a:pt x="1900215" y="1818273"/>
                      <a:pt x="1900215" y="1818694"/>
                      <a:pt x="1900215" y="1818905"/>
                    </a:cubicBezTo>
                    <a:cubicBezTo>
                      <a:pt x="1900215" y="1818905"/>
                      <a:pt x="1900215" y="1819115"/>
                      <a:pt x="1900215" y="1819326"/>
                    </a:cubicBezTo>
                    <a:cubicBezTo>
                      <a:pt x="1900215" y="1819537"/>
                      <a:pt x="1900215" y="1819958"/>
                      <a:pt x="1900215" y="1820168"/>
                    </a:cubicBezTo>
                    <a:cubicBezTo>
                      <a:pt x="1900215" y="1820168"/>
                      <a:pt x="1900215" y="1820379"/>
                      <a:pt x="1900215" y="1820590"/>
                    </a:cubicBezTo>
                    <a:cubicBezTo>
                      <a:pt x="1900215" y="1820801"/>
                      <a:pt x="1900215" y="1821222"/>
                      <a:pt x="1900215" y="1821432"/>
                    </a:cubicBezTo>
                    <a:cubicBezTo>
                      <a:pt x="1900215" y="1821432"/>
                      <a:pt x="1900215" y="1821643"/>
                      <a:pt x="1900215" y="1821854"/>
                    </a:cubicBezTo>
                    <a:cubicBezTo>
                      <a:pt x="1900215" y="1822064"/>
                      <a:pt x="1900215" y="1822486"/>
                      <a:pt x="1900215" y="1822696"/>
                    </a:cubicBezTo>
                    <a:cubicBezTo>
                      <a:pt x="1900215" y="1822696"/>
                      <a:pt x="1900215" y="1822907"/>
                      <a:pt x="1900215" y="1823117"/>
                    </a:cubicBezTo>
                    <a:cubicBezTo>
                      <a:pt x="1900215" y="1823328"/>
                      <a:pt x="1900215" y="1823749"/>
                      <a:pt x="1900215" y="1823960"/>
                    </a:cubicBezTo>
                    <a:cubicBezTo>
                      <a:pt x="1900215" y="1823960"/>
                      <a:pt x="1900215" y="1824171"/>
                      <a:pt x="1900215" y="1824381"/>
                    </a:cubicBezTo>
                    <a:cubicBezTo>
                      <a:pt x="1900215" y="1824592"/>
                      <a:pt x="1900215" y="1825013"/>
                      <a:pt x="1900215" y="1825224"/>
                    </a:cubicBezTo>
                    <a:cubicBezTo>
                      <a:pt x="1900215" y="1825224"/>
                      <a:pt x="1900215" y="1825434"/>
                      <a:pt x="1900215" y="1825645"/>
                    </a:cubicBezTo>
                    <a:cubicBezTo>
                      <a:pt x="1900215" y="1825856"/>
                      <a:pt x="1900215" y="1826277"/>
                      <a:pt x="1900215" y="1826488"/>
                    </a:cubicBezTo>
                    <a:cubicBezTo>
                      <a:pt x="1900215" y="1826488"/>
                      <a:pt x="1900215" y="1826698"/>
                      <a:pt x="1900215" y="1826909"/>
                    </a:cubicBezTo>
                    <a:cubicBezTo>
                      <a:pt x="1900215" y="1827120"/>
                      <a:pt x="1900215" y="1827541"/>
                      <a:pt x="1900215" y="1827752"/>
                    </a:cubicBezTo>
                    <a:cubicBezTo>
                      <a:pt x="1900215" y="1827752"/>
                      <a:pt x="1900215" y="1827962"/>
                      <a:pt x="1900215" y="1828173"/>
                    </a:cubicBezTo>
                    <a:cubicBezTo>
                      <a:pt x="1900215" y="1828383"/>
                      <a:pt x="1900215" y="1828805"/>
                      <a:pt x="1900215" y="1829015"/>
                    </a:cubicBezTo>
                    <a:cubicBezTo>
                      <a:pt x="1900215" y="1829015"/>
                      <a:pt x="1900215" y="1829226"/>
                      <a:pt x="1900215" y="1829437"/>
                    </a:cubicBezTo>
                    <a:cubicBezTo>
                      <a:pt x="1900215" y="1829647"/>
                      <a:pt x="1900215" y="1830069"/>
                      <a:pt x="1900215" y="1830279"/>
                    </a:cubicBezTo>
                    <a:cubicBezTo>
                      <a:pt x="1900215" y="1830279"/>
                      <a:pt x="1900215" y="1830490"/>
                      <a:pt x="1900215" y="1830700"/>
                    </a:cubicBezTo>
                    <a:cubicBezTo>
                      <a:pt x="1900215" y="1830911"/>
                      <a:pt x="1900215" y="1831333"/>
                      <a:pt x="1900215" y="1831543"/>
                    </a:cubicBezTo>
                    <a:cubicBezTo>
                      <a:pt x="1900215" y="1831543"/>
                      <a:pt x="1900215" y="1831754"/>
                      <a:pt x="1900215" y="1831964"/>
                    </a:cubicBezTo>
                    <a:cubicBezTo>
                      <a:pt x="1900215" y="1832175"/>
                      <a:pt x="1900215" y="1832596"/>
                      <a:pt x="1900215" y="1832807"/>
                    </a:cubicBezTo>
                    <a:cubicBezTo>
                      <a:pt x="1900215" y="1832807"/>
                      <a:pt x="1900215" y="1833018"/>
                      <a:pt x="1900215" y="1833228"/>
                    </a:cubicBezTo>
                    <a:cubicBezTo>
                      <a:pt x="1900215" y="1833439"/>
                      <a:pt x="1900215" y="1833860"/>
                      <a:pt x="1900215" y="1834071"/>
                    </a:cubicBezTo>
                    <a:cubicBezTo>
                      <a:pt x="1900215" y="1834071"/>
                      <a:pt x="1900215" y="1834281"/>
                      <a:pt x="1900215" y="1834492"/>
                    </a:cubicBezTo>
                    <a:cubicBezTo>
                      <a:pt x="1900215" y="1834703"/>
                      <a:pt x="1900215" y="1835124"/>
                      <a:pt x="1900215" y="1835335"/>
                    </a:cubicBezTo>
                    <a:cubicBezTo>
                      <a:pt x="1900215" y="1835335"/>
                      <a:pt x="1900215" y="1835545"/>
                      <a:pt x="1900215" y="1835756"/>
                    </a:cubicBezTo>
                    <a:cubicBezTo>
                      <a:pt x="1900215" y="1835966"/>
                      <a:pt x="1900215" y="1836388"/>
                      <a:pt x="1900215" y="1836599"/>
                    </a:cubicBezTo>
                    <a:cubicBezTo>
                      <a:pt x="1900215" y="1836599"/>
                      <a:pt x="1900215" y="1836809"/>
                      <a:pt x="1900215" y="1837020"/>
                    </a:cubicBezTo>
                    <a:cubicBezTo>
                      <a:pt x="1900215" y="1837230"/>
                      <a:pt x="1900215" y="1837652"/>
                      <a:pt x="1900215" y="1837862"/>
                    </a:cubicBezTo>
                    <a:cubicBezTo>
                      <a:pt x="1900215" y="1837862"/>
                      <a:pt x="1900215" y="1838073"/>
                      <a:pt x="1900215" y="1838284"/>
                    </a:cubicBezTo>
                    <a:cubicBezTo>
                      <a:pt x="1900215" y="1838494"/>
                      <a:pt x="1900215" y="1838915"/>
                      <a:pt x="1900215" y="1839126"/>
                    </a:cubicBezTo>
                    <a:cubicBezTo>
                      <a:pt x="1900215" y="1839126"/>
                      <a:pt x="1900215" y="1839337"/>
                      <a:pt x="1900215" y="1839547"/>
                    </a:cubicBezTo>
                    <a:cubicBezTo>
                      <a:pt x="1900215" y="1839758"/>
                      <a:pt x="1900215" y="1840179"/>
                      <a:pt x="1900215" y="1840390"/>
                    </a:cubicBezTo>
                    <a:cubicBezTo>
                      <a:pt x="1900215" y="1840390"/>
                      <a:pt x="1900215" y="1840601"/>
                      <a:pt x="1900215" y="1840811"/>
                    </a:cubicBezTo>
                    <a:cubicBezTo>
                      <a:pt x="1900215" y="1841022"/>
                      <a:pt x="1900215" y="1841443"/>
                      <a:pt x="1900215" y="1841654"/>
                    </a:cubicBezTo>
                    <a:cubicBezTo>
                      <a:pt x="1900215" y="1841654"/>
                      <a:pt x="1900215" y="1841865"/>
                      <a:pt x="1900215" y="1842075"/>
                    </a:cubicBezTo>
                    <a:cubicBezTo>
                      <a:pt x="1900215" y="1842286"/>
                      <a:pt x="1900215" y="1842707"/>
                      <a:pt x="1900215" y="1842918"/>
                    </a:cubicBezTo>
                    <a:cubicBezTo>
                      <a:pt x="1900215" y="1842918"/>
                      <a:pt x="1900215" y="1843128"/>
                      <a:pt x="1900215" y="1843339"/>
                    </a:cubicBezTo>
                    <a:cubicBezTo>
                      <a:pt x="1900215" y="1843550"/>
                      <a:pt x="1900215" y="1843971"/>
                      <a:pt x="1900215" y="1844181"/>
                    </a:cubicBezTo>
                    <a:cubicBezTo>
                      <a:pt x="1900215" y="1844181"/>
                      <a:pt x="1900215" y="1844392"/>
                      <a:pt x="1900215" y="1844603"/>
                    </a:cubicBezTo>
                    <a:cubicBezTo>
                      <a:pt x="1900215" y="1844813"/>
                      <a:pt x="1900215" y="1845235"/>
                      <a:pt x="1900215" y="1845445"/>
                    </a:cubicBezTo>
                    <a:cubicBezTo>
                      <a:pt x="1900215" y="1845445"/>
                      <a:pt x="1900215" y="1845656"/>
                      <a:pt x="1900215" y="1845867"/>
                    </a:cubicBezTo>
                    <a:cubicBezTo>
                      <a:pt x="1900215" y="1846077"/>
                      <a:pt x="1900215" y="1846498"/>
                      <a:pt x="1900215" y="1846709"/>
                    </a:cubicBezTo>
                    <a:cubicBezTo>
                      <a:pt x="1900215" y="1846709"/>
                      <a:pt x="1900215" y="1846920"/>
                      <a:pt x="1900215" y="1847131"/>
                    </a:cubicBezTo>
                    <a:cubicBezTo>
                      <a:pt x="1900215" y="1847341"/>
                      <a:pt x="1900215" y="1847762"/>
                      <a:pt x="1900215" y="1847973"/>
                    </a:cubicBezTo>
                    <a:cubicBezTo>
                      <a:pt x="1900215" y="1847973"/>
                      <a:pt x="1900215" y="1848184"/>
                      <a:pt x="1900215" y="1848394"/>
                    </a:cubicBezTo>
                    <a:cubicBezTo>
                      <a:pt x="1900215" y="1848605"/>
                      <a:pt x="1900215" y="1849026"/>
                      <a:pt x="1900215" y="1849237"/>
                    </a:cubicBezTo>
                    <a:cubicBezTo>
                      <a:pt x="1900215" y="1849237"/>
                      <a:pt x="1900215" y="1849447"/>
                      <a:pt x="1900215" y="1849658"/>
                    </a:cubicBezTo>
                    <a:cubicBezTo>
                      <a:pt x="1900215" y="1849869"/>
                      <a:pt x="1900215" y="1850290"/>
                      <a:pt x="1900215" y="1850501"/>
                    </a:cubicBezTo>
                    <a:cubicBezTo>
                      <a:pt x="1900215" y="1850501"/>
                      <a:pt x="1900215" y="1850711"/>
                      <a:pt x="1900215" y="1850922"/>
                    </a:cubicBezTo>
                    <a:cubicBezTo>
                      <a:pt x="1900215" y="1851133"/>
                      <a:pt x="1900215" y="1851554"/>
                      <a:pt x="1900215" y="1851764"/>
                    </a:cubicBezTo>
                    <a:cubicBezTo>
                      <a:pt x="1900215" y="1851764"/>
                      <a:pt x="1900215" y="1851975"/>
                      <a:pt x="1900215" y="1852186"/>
                    </a:cubicBezTo>
                    <a:cubicBezTo>
                      <a:pt x="1900215" y="1852397"/>
                      <a:pt x="1900215" y="1852818"/>
                      <a:pt x="1900215" y="1853028"/>
                    </a:cubicBezTo>
                    <a:cubicBezTo>
                      <a:pt x="1900215" y="1853028"/>
                      <a:pt x="1900215" y="1853239"/>
                      <a:pt x="1900215" y="1853450"/>
                    </a:cubicBezTo>
                    <a:cubicBezTo>
                      <a:pt x="1900215" y="1853660"/>
                      <a:pt x="1900215" y="1854082"/>
                      <a:pt x="1900215" y="1854292"/>
                    </a:cubicBezTo>
                    <a:cubicBezTo>
                      <a:pt x="1900215" y="1854292"/>
                      <a:pt x="1900215" y="1854503"/>
                      <a:pt x="1900215" y="1854713"/>
                    </a:cubicBezTo>
                    <a:cubicBezTo>
                      <a:pt x="1900215" y="1854924"/>
                      <a:pt x="1900215" y="1855345"/>
                      <a:pt x="1900215" y="1855556"/>
                    </a:cubicBezTo>
                    <a:cubicBezTo>
                      <a:pt x="1900215" y="1855556"/>
                      <a:pt x="1900215" y="1855767"/>
                      <a:pt x="1900215" y="1855977"/>
                    </a:cubicBezTo>
                    <a:cubicBezTo>
                      <a:pt x="1900215" y="1856188"/>
                      <a:pt x="1900215" y="1856609"/>
                      <a:pt x="1900215" y="1856820"/>
                    </a:cubicBezTo>
                    <a:cubicBezTo>
                      <a:pt x="1900215" y="1856820"/>
                      <a:pt x="1900215" y="1857030"/>
                      <a:pt x="1900215" y="1857241"/>
                    </a:cubicBezTo>
                    <a:cubicBezTo>
                      <a:pt x="1900215" y="1857452"/>
                      <a:pt x="1900215" y="1857873"/>
                      <a:pt x="1900215" y="1858084"/>
                    </a:cubicBezTo>
                    <a:cubicBezTo>
                      <a:pt x="1900215" y="1858084"/>
                      <a:pt x="1900215" y="1858294"/>
                      <a:pt x="1900215" y="1858505"/>
                    </a:cubicBezTo>
                    <a:cubicBezTo>
                      <a:pt x="1900215" y="1858716"/>
                      <a:pt x="1900215" y="1859137"/>
                      <a:pt x="1900215" y="1859348"/>
                    </a:cubicBezTo>
                    <a:cubicBezTo>
                      <a:pt x="1900215" y="1859348"/>
                      <a:pt x="1900215" y="1859558"/>
                      <a:pt x="1900215" y="1859769"/>
                    </a:cubicBezTo>
                    <a:cubicBezTo>
                      <a:pt x="1900215" y="1859979"/>
                      <a:pt x="1900215" y="1860401"/>
                      <a:pt x="1900215" y="1860611"/>
                    </a:cubicBezTo>
                    <a:cubicBezTo>
                      <a:pt x="1900215" y="1860611"/>
                      <a:pt x="1900215" y="1860822"/>
                      <a:pt x="1900215" y="1861033"/>
                    </a:cubicBezTo>
                    <a:cubicBezTo>
                      <a:pt x="1900215" y="1861243"/>
                      <a:pt x="1900215" y="1861665"/>
                      <a:pt x="1900215" y="1861875"/>
                    </a:cubicBezTo>
                    <a:cubicBezTo>
                      <a:pt x="1900215" y="1861875"/>
                      <a:pt x="1900215" y="1862086"/>
                      <a:pt x="1900215" y="1862296"/>
                    </a:cubicBezTo>
                    <a:cubicBezTo>
                      <a:pt x="1900215" y="1862507"/>
                      <a:pt x="1900215" y="1862929"/>
                      <a:pt x="1900215" y="1863139"/>
                    </a:cubicBezTo>
                    <a:cubicBezTo>
                      <a:pt x="1900215" y="1863139"/>
                      <a:pt x="1900215" y="1863350"/>
                      <a:pt x="1900215" y="1863560"/>
                    </a:cubicBezTo>
                    <a:cubicBezTo>
                      <a:pt x="1900215" y="1863771"/>
                      <a:pt x="1900215" y="1864192"/>
                      <a:pt x="1900215" y="1864403"/>
                    </a:cubicBezTo>
                    <a:cubicBezTo>
                      <a:pt x="1900215" y="1864403"/>
                      <a:pt x="1900215" y="1864614"/>
                      <a:pt x="1900215" y="1864824"/>
                    </a:cubicBezTo>
                    <a:cubicBezTo>
                      <a:pt x="1900215" y="1865035"/>
                      <a:pt x="1900215" y="1865456"/>
                      <a:pt x="1900215" y="1865667"/>
                    </a:cubicBezTo>
                    <a:cubicBezTo>
                      <a:pt x="1900215" y="1865667"/>
                      <a:pt x="1900215" y="1865877"/>
                      <a:pt x="1900215" y="1866088"/>
                    </a:cubicBezTo>
                    <a:cubicBezTo>
                      <a:pt x="1900215" y="1866299"/>
                      <a:pt x="1900215" y="1866720"/>
                      <a:pt x="1900215" y="1866931"/>
                    </a:cubicBezTo>
                    <a:cubicBezTo>
                      <a:pt x="1900215" y="1866931"/>
                      <a:pt x="1900215" y="1867141"/>
                      <a:pt x="1900215" y="1867352"/>
                    </a:cubicBezTo>
                    <a:cubicBezTo>
                      <a:pt x="1900215" y="1867562"/>
                      <a:pt x="1900215" y="1867984"/>
                      <a:pt x="1900215" y="1868195"/>
                    </a:cubicBezTo>
                    <a:cubicBezTo>
                      <a:pt x="1900215" y="1868195"/>
                      <a:pt x="1900215" y="1868405"/>
                      <a:pt x="1900215" y="1868616"/>
                    </a:cubicBezTo>
                    <a:cubicBezTo>
                      <a:pt x="1900215" y="1868826"/>
                      <a:pt x="1900215" y="1869248"/>
                      <a:pt x="1900215" y="1869458"/>
                    </a:cubicBezTo>
                    <a:cubicBezTo>
                      <a:pt x="1900215" y="1869458"/>
                      <a:pt x="1900215" y="1869669"/>
                      <a:pt x="1900215" y="1869880"/>
                    </a:cubicBezTo>
                    <a:cubicBezTo>
                      <a:pt x="1900215" y="1870090"/>
                      <a:pt x="1900215" y="1870511"/>
                      <a:pt x="1900215" y="1870722"/>
                    </a:cubicBezTo>
                    <a:cubicBezTo>
                      <a:pt x="1900215" y="1870722"/>
                      <a:pt x="1900215" y="1870933"/>
                      <a:pt x="1900215" y="1871143"/>
                    </a:cubicBezTo>
                    <a:cubicBezTo>
                      <a:pt x="1900215" y="1871354"/>
                      <a:pt x="1900215" y="1871775"/>
                      <a:pt x="1900215" y="1871986"/>
                    </a:cubicBezTo>
                    <a:cubicBezTo>
                      <a:pt x="1900215" y="1871986"/>
                      <a:pt x="1900215" y="1872197"/>
                      <a:pt x="1900215" y="1872407"/>
                    </a:cubicBezTo>
                    <a:cubicBezTo>
                      <a:pt x="1900215" y="1872618"/>
                      <a:pt x="1900215" y="1873039"/>
                      <a:pt x="1900215" y="1873250"/>
                    </a:cubicBezTo>
                    <a:cubicBezTo>
                      <a:pt x="1900215" y="1873250"/>
                      <a:pt x="1900215" y="1873461"/>
                      <a:pt x="1900215" y="1873671"/>
                    </a:cubicBezTo>
                    <a:cubicBezTo>
                      <a:pt x="1900215" y="1873882"/>
                      <a:pt x="1900215" y="1874303"/>
                      <a:pt x="1900215" y="1874514"/>
                    </a:cubicBezTo>
                    <a:cubicBezTo>
                      <a:pt x="1900215" y="1874514"/>
                      <a:pt x="1900215" y="1874724"/>
                      <a:pt x="1900215" y="1874935"/>
                    </a:cubicBezTo>
                    <a:cubicBezTo>
                      <a:pt x="1900215" y="1875146"/>
                      <a:pt x="1900215" y="1875567"/>
                      <a:pt x="1900215" y="1875777"/>
                    </a:cubicBezTo>
                    <a:cubicBezTo>
                      <a:pt x="1900215" y="1875777"/>
                      <a:pt x="1900215" y="1875988"/>
                      <a:pt x="1900215" y="1876199"/>
                    </a:cubicBezTo>
                    <a:cubicBezTo>
                      <a:pt x="1900215" y="1876410"/>
                      <a:pt x="1900215" y="1876831"/>
                      <a:pt x="1900215" y="1877041"/>
                    </a:cubicBezTo>
                    <a:cubicBezTo>
                      <a:pt x="1900215" y="1877041"/>
                      <a:pt x="1900215" y="1877252"/>
                      <a:pt x="1900215" y="1877463"/>
                    </a:cubicBezTo>
                    <a:cubicBezTo>
                      <a:pt x="1900215" y="1877673"/>
                      <a:pt x="1900215" y="1878095"/>
                      <a:pt x="1900215" y="1878305"/>
                    </a:cubicBezTo>
                    <a:cubicBezTo>
                      <a:pt x="1900215" y="1878305"/>
                      <a:pt x="1900215" y="1878516"/>
                      <a:pt x="1900215" y="1878727"/>
                    </a:cubicBezTo>
                    <a:cubicBezTo>
                      <a:pt x="1900215" y="1878937"/>
                      <a:pt x="1900215" y="1879358"/>
                      <a:pt x="1900215" y="1879569"/>
                    </a:cubicBezTo>
                    <a:cubicBezTo>
                      <a:pt x="1900215" y="1879569"/>
                      <a:pt x="1900215" y="1879780"/>
                      <a:pt x="1900215" y="1879990"/>
                    </a:cubicBezTo>
                    <a:cubicBezTo>
                      <a:pt x="1900215" y="1880201"/>
                      <a:pt x="1900215" y="1880622"/>
                      <a:pt x="1900215" y="1880833"/>
                    </a:cubicBezTo>
                    <a:cubicBezTo>
                      <a:pt x="1900215" y="1880833"/>
                      <a:pt x="1900215" y="1881043"/>
                      <a:pt x="1900215" y="1881254"/>
                    </a:cubicBezTo>
                    <a:cubicBezTo>
                      <a:pt x="1900215" y="1881465"/>
                      <a:pt x="1900215" y="1881886"/>
                      <a:pt x="1900215" y="1882097"/>
                    </a:cubicBezTo>
                    <a:cubicBezTo>
                      <a:pt x="1900215" y="1882097"/>
                      <a:pt x="1900215" y="1882307"/>
                      <a:pt x="1900215" y="1882518"/>
                    </a:cubicBezTo>
                    <a:cubicBezTo>
                      <a:pt x="1900215" y="1882729"/>
                      <a:pt x="1900215" y="1883150"/>
                      <a:pt x="1900215" y="1883361"/>
                    </a:cubicBezTo>
                    <a:cubicBezTo>
                      <a:pt x="1900215" y="1883361"/>
                      <a:pt x="1900215" y="1883571"/>
                      <a:pt x="1900215" y="1883782"/>
                    </a:cubicBezTo>
                    <a:cubicBezTo>
                      <a:pt x="1900215" y="1883993"/>
                      <a:pt x="1900215" y="1884414"/>
                      <a:pt x="1900215" y="1884624"/>
                    </a:cubicBezTo>
                    <a:cubicBezTo>
                      <a:pt x="1900215" y="1884624"/>
                      <a:pt x="1900215" y="1884835"/>
                      <a:pt x="1900215" y="1885046"/>
                    </a:cubicBezTo>
                    <a:cubicBezTo>
                      <a:pt x="1900215" y="1885256"/>
                      <a:pt x="1900215" y="1885678"/>
                      <a:pt x="1900215" y="1885888"/>
                    </a:cubicBezTo>
                    <a:cubicBezTo>
                      <a:pt x="1900215" y="1885888"/>
                      <a:pt x="1900215" y="1886099"/>
                      <a:pt x="1900215" y="1886309"/>
                    </a:cubicBezTo>
                    <a:cubicBezTo>
                      <a:pt x="1900215" y="1886520"/>
                      <a:pt x="1900215" y="1886942"/>
                      <a:pt x="1900215" y="1887152"/>
                    </a:cubicBezTo>
                    <a:cubicBezTo>
                      <a:pt x="1900215" y="1887152"/>
                      <a:pt x="1900215" y="1887363"/>
                      <a:pt x="1900215" y="1887573"/>
                    </a:cubicBezTo>
                    <a:cubicBezTo>
                      <a:pt x="1900215" y="1887784"/>
                      <a:pt x="1900215" y="1888205"/>
                      <a:pt x="1900215" y="1888416"/>
                    </a:cubicBezTo>
                    <a:cubicBezTo>
                      <a:pt x="1900215" y="1888416"/>
                      <a:pt x="1900215" y="1888627"/>
                      <a:pt x="1900215" y="1888837"/>
                    </a:cubicBezTo>
                    <a:cubicBezTo>
                      <a:pt x="1900215" y="1889048"/>
                      <a:pt x="1900215" y="1889469"/>
                      <a:pt x="1900215" y="1889680"/>
                    </a:cubicBezTo>
                    <a:cubicBezTo>
                      <a:pt x="1900215" y="1889680"/>
                      <a:pt x="1900215" y="1889890"/>
                      <a:pt x="1900215" y="1890101"/>
                    </a:cubicBezTo>
                    <a:cubicBezTo>
                      <a:pt x="1900215" y="1890312"/>
                      <a:pt x="1900215" y="1890733"/>
                      <a:pt x="1900215" y="1890944"/>
                    </a:cubicBezTo>
                    <a:cubicBezTo>
                      <a:pt x="1900215" y="1890944"/>
                      <a:pt x="1900215" y="1891154"/>
                      <a:pt x="1900215" y="1891365"/>
                    </a:cubicBezTo>
                    <a:cubicBezTo>
                      <a:pt x="1900215" y="1891575"/>
                      <a:pt x="1900215" y="1891997"/>
                      <a:pt x="1900215" y="1892208"/>
                    </a:cubicBezTo>
                    <a:cubicBezTo>
                      <a:pt x="1900215" y="1892208"/>
                      <a:pt x="1900215" y="1892418"/>
                      <a:pt x="1900215" y="1892629"/>
                    </a:cubicBezTo>
                    <a:cubicBezTo>
                      <a:pt x="1900215" y="1892839"/>
                      <a:pt x="1900215" y="1893261"/>
                      <a:pt x="1900215" y="1893471"/>
                    </a:cubicBezTo>
                    <a:cubicBezTo>
                      <a:pt x="1900215" y="1893471"/>
                      <a:pt x="1900215" y="1893682"/>
                      <a:pt x="1900215" y="1893893"/>
                    </a:cubicBezTo>
                    <a:cubicBezTo>
                      <a:pt x="1900215" y="1894103"/>
                      <a:pt x="1900215" y="1894525"/>
                      <a:pt x="1900215" y="1894735"/>
                    </a:cubicBezTo>
                    <a:cubicBezTo>
                      <a:pt x="1900215" y="1894735"/>
                      <a:pt x="1900215" y="1894946"/>
                      <a:pt x="1900215" y="1895156"/>
                    </a:cubicBezTo>
                    <a:cubicBezTo>
                      <a:pt x="1900215" y="1895367"/>
                      <a:pt x="1900215" y="1895788"/>
                      <a:pt x="1900215" y="1895999"/>
                    </a:cubicBezTo>
                    <a:cubicBezTo>
                      <a:pt x="1900215" y="1895999"/>
                      <a:pt x="1900215" y="1896210"/>
                      <a:pt x="1900215" y="1896420"/>
                    </a:cubicBezTo>
                    <a:cubicBezTo>
                      <a:pt x="1899794" y="1901265"/>
                      <a:pt x="1906534" y="1901897"/>
                      <a:pt x="1910326" y="1903793"/>
                    </a:cubicBezTo>
                    <a:cubicBezTo>
                      <a:pt x="1948241" y="1921697"/>
                      <a:pt x="1986578" y="1939180"/>
                      <a:pt x="2024493" y="1957085"/>
                    </a:cubicBezTo>
                    <a:cubicBezTo>
                      <a:pt x="2069359" y="1978149"/>
                      <a:pt x="2114226" y="1999213"/>
                      <a:pt x="2158881" y="2020277"/>
                    </a:cubicBezTo>
                    <a:cubicBezTo>
                      <a:pt x="2201009" y="2040077"/>
                      <a:pt x="2242927" y="2059666"/>
                      <a:pt x="2285055" y="2079467"/>
                    </a:cubicBezTo>
                    <a:cubicBezTo>
                      <a:pt x="2329921" y="2100531"/>
                      <a:pt x="2374787" y="2121595"/>
                      <a:pt x="2419443" y="2142659"/>
                    </a:cubicBezTo>
                    <a:cubicBezTo>
                      <a:pt x="2463046" y="2163091"/>
                      <a:pt x="2506859" y="2183312"/>
                      <a:pt x="2550251" y="2204166"/>
                    </a:cubicBezTo>
                    <a:cubicBezTo>
                      <a:pt x="2593221" y="2224808"/>
                      <a:pt x="2636824" y="2244608"/>
                      <a:pt x="2680005" y="2265251"/>
                    </a:cubicBezTo>
                    <a:cubicBezTo>
                      <a:pt x="2723607" y="2285894"/>
                      <a:pt x="2767210" y="2306326"/>
                      <a:pt x="2811023" y="2326547"/>
                    </a:cubicBezTo>
                    <a:cubicBezTo>
                      <a:pt x="2850834" y="2345084"/>
                      <a:pt x="2890224" y="2364041"/>
                      <a:pt x="2929613" y="2383210"/>
                    </a:cubicBezTo>
                    <a:cubicBezTo>
                      <a:pt x="2936564" y="2386580"/>
                      <a:pt x="2942041" y="2388476"/>
                      <a:pt x="2948360" y="2381735"/>
                    </a:cubicBezTo>
                    <a:cubicBezTo>
                      <a:pt x="2952573" y="2377312"/>
                      <a:pt x="2958471" y="2374784"/>
                      <a:pt x="2963526" y="2371203"/>
                    </a:cubicBezTo>
                    <a:cubicBezTo>
                      <a:pt x="3014923" y="2335184"/>
                      <a:pt x="3066108" y="2299164"/>
                      <a:pt x="3117294" y="2263145"/>
                    </a:cubicBezTo>
                    <a:cubicBezTo>
                      <a:pt x="3177958" y="2220595"/>
                      <a:pt x="3238833" y="2178257"/>
                      <a:pt x="3299497" y="2135708"/>
                    </a:cubicBezTo>
                    <a:cubicBezTo>
                      <a:pt x="3307080" y="2130442"/>
                      <a:pt x="3314663" y="2124965"/>
                      <a:pt x="3321825" y="2119067"/>
                    </a:cubicBezTo>
                    <a:cubicBezTo>
                      <a:pt x="3324774" y="2116539"/>
                      <a:pt x="3326038" y="2114433"/>
                      <a:pt x="3325617" y="2112748"/>
                    </a:cubicBezTo>
                    <a:cubicBezTo>
                      <a:pt x="3325617" y="2112326"/>
                      <a:pt x="3325617" y="2111905"/>
                      <a:pt x="3325617" y="2111484"/>
                    </a:cubicBezTo>
                    <a:cubicBezTo>
                      <a:pt x="3325617" y="2111063"/>
                      <a:pt x="3325617" y="2110641"/>
                      <a:pt x="3325617" y="2110220"/>
                    </a:cubicBezTo>
                    <a:cubicBezTo>
                      <a:pt x="3325617" y="2109799"/>
                      <a:pt x="3325617" y="2109378"/>
                      <a:pt x="3325617" y="2108956"/>
                    </a:cubicBezTo>
                    <a:cubicBezTo>
                      <a:pt x="3325617" y="2108535"/>
                      <a:pt x="3325617" y="2108114"/>
                      <a:pt x="3325617" y="2107692"/>
                    </a:cubicBezTo>
                    <a:cubicBezTo>
                      <a:pt x="3325617" y="2107271"/>
                      <a:pt x="3325617" y="2106850"/>
                      <a:pt x="3325617" y="2106429"/>
                    </a:cubicBezTo>
                    <a:cubicBezTo>
                      <a:pt x="3325617" y="2106007"/>
                      <a:pt x="3325617" y="2105586"/>
                      <a:pt x="3325617" y="2105165"/>
                    </a:cubicBezTo>
                    <a:cubicBezTo>
                      <a:pt x="3325617" y="2104743"/>
                      <a:pt x="3325617" y="2104322"/>
                      <a:pt x="3325617" y="2103901"/>
                    </a:cubicBezTo>
                    <a:cubicBezTo>
                      <a:pt x="3325617" y="2103480"/>
                      <a:pt x="3325617" y="2103058"/>
                      <a:pt x="3325617" y="2102637"/>
                    </a:cubicBezTo>
                    <a:cubicBezTo>
                      <a:pt x="3325617" y="2102216"/>
                      <a:pt x="3325617" y="2101794"/>
                      <a:pt x="3325617" y="2101373"/>
                    </a:cubicBezTo>
                    <a:cubicBezTo>
                      <a:pt x="3325617" y="2100952"/>
                      <a:pt x="3325617" y="2100531"/>
                      <a:pt x="3325617" y="2100109"/>
                    </a:cubicBezTo>
                    <a:cubicBezTo>
                      <a:pt x="3325617" y="2099688"/>
                      <a:pt x="3325617" y="2099267"/>
                      <a:pt x="3325617" y="2098845"/>
                    </a:cubicBezTo>
                    <a:cubicBezTo>
                      <a:pt x="3325617" y="2098424"/>
                      <a:pt x="3325617" y="2098003"/>
                      <a:pt x="3325617" y="2097582"/>
                    </a:cubicBezTo>
                    <a:cubicBezTo>
                      <a:pt x="3325617" y="2097160"/>
                      <a:pt x="3325617" y="2096739"/>
                      <a:pt x="3325617" y="2096318"/>
                    </a:cubicBezTo>
                    <a:cubicBezTo>
                      <a:pt x="3325617" y="2095896"/>
                      <a:pt x="3325617" y="2095475"/>
                      <a:pt x="3325617" y="2095054"/>
                    </a:cubicBezTo>
                    <a:cubicBezTo>
                      <a:pt x="3325617" y="2094633"/>
                      <a:pt x="3325617" y="2094211"/>
                      <a:pt x="3325617" y="2093790"/>
                    </a:cubicBezTo>
                    <a:cubicBezTo>
                      <a:pt x="3325617" y="2093369"/>
                      <a:pt x="3325617" y="2092948"/>
                      <a:pt x="3325617" y="2092526"/>
                    </a:cubicBezTo>
                    <a:cubicBezTo>
                      <a:pt x="3325617" y="2092105"/>
                      <a:pt x="3325617" y="2091684"/>
                      <a:pt x="3325617" y="2091262"/>
                    </a:cubicBezTo>
                    <a:cubicBezTo>
                      <a:pt x="3325617" y="2090841"/>
                      <a:pt x="3325617" y="2090420"/>
                      <a:pt x="3325617" y="2089999"/>
                    </a:cubicBezTo>
                    <a:cubicBezTo>
                      <a:pt x="3325617" y="2089577"/>
                      <a:pt x="3325617" y="2089156"/>
                      <a:pt x="3325617" y="2088735"/>
                    </a:cubicBezTo>
                    <a:cubicBezTo>
                      <a:pt x="3325617" y="2088313"/>
                      <a:pt x="3325617" y="2087892"/>
                      <a:pt x="3325617" y="2087471"/>
                    </a:cubicBezTo>
                    <a:cubicBezTo>
                      <a:pt x="3325617" y="2087050"/>
                      <a:pt x="3325617" y="2086628"/>
                      <a:pt x="3325617" y="2086207"/>
                    </a:cubicBezTo>
                    <a:cubicBezTo>
                      <a:pt x="3325617" y="2085786"/>
                      <a:pt x="3325617" y="2085364"/>
                      <a:pt x="3325617" y="2084943"/>
                    </a:cubicBezTo>
                    <a:cubicBezTo>
                      <a:pt x="3325617" y="2084522"/>
                      <a:pt x="3325617" y="2084101"/>
                      <a:pt x="3325617" y="2083679"/>
                    </a:cubicBezTo>
                    <a:cubicBezTo>
                      <a:pt x="3325617" y="2083258"/>
                      <a:pt x="3325617" y="2082837"/>
                      <a:pt x="3325617" y="2082416"/>
                    </a:cubicBezTo>
                    <a:cubicBezTo>
                      <a:pt x="3325617" y="2081994"/>
                      <a:pt x="3325617" y="2081573"/>
                      <a:pt x="3325617" y="2081152"/>
                    </a:cubicBezTo>
                    <a:cubicBezTo>
                      <a:pt x="3325617" y="2080730"/>
                      <a:pt x="3325617" y="2080309"/>
                      <a:pt x="3325617" y="2079888"/>
                    </a:cubicBezTo>
                    <a:cubicBezTo>
                      <a:pt x="3325617" y="2079467"/>
                      <a:pt x="3325617" y="2079045"/>
                      <a:pt x="3325617" y="2078624"/>
                    </a:cubicBezTo>
                    <a:cubicBezTo>
                      <a:pt x="3325617" y="2078203"/>
                      <a:pt x="3325617" y="2077781"/>
                      <a:pt x="3325617" y="2077360"/>
                    </a:cubicBezTo>
                    <a:cubicBezTo>
                      <a:pt x="3325617" y="2076939"/>
                      <a:pt x="3325617" y="2076518"/>
                      <a:pt x="3325617" y="2076096"/>
                    </a:cubicBezTo>
                    <a:cubicBezTo>
                      <a:pt x="3325617" y="2075675"/>
                      <a:pt x="3325617" y="2075254"/>
                      <a:pt x="3325617" y="2074832"/>
                    </a:cubicBezTo>
                    <a:cubicBezTo>
                      <a:pt x="3325617" y="2074411"/>
                      <a:pt x="3325617" y="2073990"/>
                      <a:pt x="3325617" y="2073569"/>
                    </a:cubicBezTo>
                    <a:cubicBezTo>
                      <a:pt x="3325617" y="2073147"/>
                      <a:pt x="3325617" y="2072726"/>
                      <a:pt x="3325617" y="2072305"/>
                    </a:cubicBezTo>
                    <a:cubicBezTo>
                      <a:pt x="3325617" y="2071884"/>
                      <a:pt x="3325617" y="2071462"/>
                      <a:pt x="3325617" y="2071041"/>
                    </a:cubicBezTo>
                    <a:cubicBezTo>
                      <a:pt x="3325617" y="2070620"/>
                      <a:pt x="3325617" y="2070198"/>
                      <a:pt x="3325617" y="2069777"/>
                    </a:cubicBezTo>
                    <a:cubicBezTo>
                      <a:pt x="3325617" y="2069356"/>
                      <a:pt x="3325617" y="2068935"/>
                      <a:pt x="3325617" y="2068513"/>
                    </a:cubicBezTo>
                    <a:cubicBezTo>
                      <a:pt x="3325617" y="2068092"/>
                      <a:pt x="3325617" y="2067671"/>
                      <a:pt x="3325617" y="2067249"/>
                    </a:cubicBezTo>
                    <a:cubicBezTo>
                      <a:pt x="3325617" y="2066828"/>
                      <a:pt x="3325617" y="2066407"/>
                      <a:pt x="3325617" y="2065986"/>
                    </a:cubicBezTo>
                    <a:cubicBezTo>
                      <a:pt x="3325617" y="2065564"/>
                      <a:pt x="3325617" y="2065143"/>
                      <a:pt x="3325617" y="2064722"/>
                    </a:cubicBezTo>
                    <a:cubicBezTo>
                      <a:pt x="3325617" y="2064300"/>
                      <a:pt x="3325617" y="2063879"/>
                      <a:pt x="3325617" y="2063458"/>
                    </a:cubicBezTo>
                    <a:cubicBezTo>
                      <a:pt x="3325617" y="2063037"/>
                      <a:pt x="3325617" y="2062615"/>
                      <a:pt x="3325617" y="2062194"/>
                    </a:cubicBezTo>
                    <a:cubicBezTo>
                      <a:pt x="3325617" y="2061773"/>
                      <a:pt x="3325617" y="2061352"/>
                      <a:pt x="3325617" y="2060930"/>
                    </a:cubicBezTo>
                    <a:cubicBezTo>
                      <a:pt x="3325617" y="2060509"/>
                      <a:pt x="3325617" y="2060088"/>
                      <a:pt x="3325617" y="2059666"/>
                    </a:cubicBezTo>
                    <a:cubicBezTo>
                      <a:pt x="3325617" y="2059245"/>
                      <a:pt x="3325617" y="2058824"/>
                      <a:pt x="3325617" y="2058403"/>
                    </a:cubicBezTo>
                    <a:cubicBezTo>
                      <a:pt x="3325617" y="2057981"/>
                      <a:pt x="3325617" y="2057560"/>
                      <a:pt x="3325617" y="2057139"/>
                    </a:cubicBezTo>
                    <a:cubicBezTo>
                      <a:pt x="3325617" y="2056717"/>
                      <a:pt x="3325617" y="2056296"/>
                      <a:pt x="3325617" y="2055875"/>
                    </a:cubicBezTo>
                    <a:cubicBezTo>
                      <a:pt x="3325617" y="2055454"/>
                      <a:pt x="3325617" y="2055032"/>
                      <a:pt x="3325617" y="2054611"/>
                    </a:cubicBezTo>
                    <a:cubicBezTo>
                      <a:pt x="3325617" y="2054190"/>
                      <a:pt x="3325617" y="2053768"/>
                      <a:pt x="3325617" y="2053347"/>
                    </a:cubicBezTo>
                    <a:cubicBezTo>
                      <a:pt x="3325617" y="2052926"/>
                      <a:pt x="3325617" y="2052505"/>
                      <a:pt x="3325617" y="2052083"/>
                    </a:cubicBezTo>
                    <a:cubicBezTo>
                      <a:pt x="3325617" y="2051662"/>
                      <a:pt x="3325617" y="2051241"/>
                      <a:pt x="3325617" y="2050820"/>
                    </a:cubicBezTo>
                    <a:cubicBezTo>
                      <a:pt x="3325617" y="2050398"/>
                      <a:pt x="3325617" y="2049977"/>
                      <a:pt x="3325617" y="2049556"/>
                    </a:cubicBezTo>
                    <a:cubicBezTo>
                      <a:pt x="3325617" y="2049134"/>
                      <a:pt x="3325617" y="2048713"/>
                      <a:pt x="3325617" y="2048292"/>
                    </a:cubicBezTo>
                    <a:cubicBezTo>
                      <a:pt x="3325617" y="2047871"/>
                      <a:pt x="3325617" y="2047449"/>
                      <a:pt x="3325617" y="2047028"/>
                    </a:cubicBezTo>
                    <a:cubicBezTo>
                      <a:pt x="3325617" y="2046607"/>
                      <a:pt x="3325617" y="2046185"/>
                      <a:pt x="3325617" y="2045764"/>
                    </a:cubicBezTo>
                    <a:cubicBezTo>
                      <a:pt x="3325617" y="2045343"/>
                      <a:pt x="3325617" y="2044922"/>
                      <a:pt x="3325617" y="2044500"/>
                    </a:cubicBezTo>
                    <a:cubicBezTo>
                      <a:pt x="3325617" y="2044079"/>
                      <a:pt x="3325617" y="2043658"/>
                      <a:pt x="3325617" y="2043236"/>
                    </a:cubicBezTo>
                    <a:cubicBezTo>
                      <a:pt x="3325617" y="2042815"/>
                      <a:pt x="3325617" y="2042394"/>
                      <a:pt x="3325617" y="2041973"/>
                    </a:cubicBezTo>
                    <a:cubicBezTo>
                      <a:pt x="3325617" y="2041551"/>
                      <a:pt x="3325617" y="2041130"/>
                      <a:pt x="3325617" y="2040709"/>
                    </a:cubicBezTo>
                    <a:cubicBezTo>
                      <a:pt x="3325617" y="2040288"/>
                      <a:pt x="3325617" y="2039866"/>
                      <a:pt x="3325617" y="2039445"/>
                    </a:cubicBezTo>
                    <a:cubicBezTo>
                      <a:pt x="3325617" y="2039024"/>
                      <a:pt x="3325617" y="2038602"/>
                      <a:pt x="3325617" y="2038181"/>
                    </a:cubicBezTo>
                    <a:cubicBezTo>
                      <a:pt x="3325617" y="2037760"/>
                      <a:pt x="3325617" y="2037339"/>
                      <a:pt x="3325617" y="2036917"/>
                    </a:cubicBezTo>
                    <a:cubicBezTo>
                      <a:pt x="3325617" y="2036496"/>
                      <a:pt x="3325617" y="2036075"/>
                      <a:pt x="3325617" y="2035653"/>
                    </a:cubicBezTo>
                    <a:cubicBezTo>
                      <a:pt x="3325617" y="2035232"/>
                      <a:pt x="3325617" y="2034811"/>
                      <a:pt x="3325617" y="2034390"/>
                    </a:cubicBezTo>
                    <a:cubicBezTo>
                      <a:pt x="3325617" y="2033968"/>
                      <a:pt x="3325617" y="2033547"/>
                      <a:pt x="3325617" y="2033126"/>
                    </a:cubicBezTo>
                    <a:cubicBezTo>
                      <a:pt x="3325617" y="2032704"/>
                      <a:pt x="3325617" y="2032283"/>
                      <a:pt x="3325617" y="2031862"/>
                    </a:cubicBezTo>
                    <a:cubicBezTo>
                      <a:pt x="3325617" y="2031441"/>
                      <a:pt x="3325617" y="2031019"/>
                      <a:pt x="3325617" y="2030598"/>
                    </a:cubicBezTo>
                    <a:cubicBezTo>
                      <a:pt x="3325617" y="2030177"/>
                      <a:pt x="3325617" y="2029755"/>
                      <a:pt x="3325617" y="2029334"/>
                    </a:cubicBezTo>
                    <a:cubicBezTo>
                      <a:pt x="3325617" y="2028913"/>
                      <a:pt x="3325617" y="2028492"/>
                      <a:pt x="3325617" y="2028070"/>
                    </a:cubicBezTo>
                    <a:cubicBezTo>
                      <a:pt x="3325617" y="2027649"/>
                      <a:pt x="3325617" y="2027228"/>
                      <a:pt x="3325617" y="2026807"/>
                    </a:cubicBezTo>
                    <a:cubicBezTo>
                      <a:pt x="3325617" y="2026385"/>
                      <a:pt x="3325617" y="2025964"/>
                      <a:pt x="3325617" y="2025543"/>
                    </a:cubicBezTo>
                    <a:cubicBezTo>
                      <a:pt x="3325617" y="2025121"/>
                      <a:pt x="3325617" y="2024700"/>
                      <a:pt x="3325617" y="2024279"/>
                    </a:cubicBezTo>
                    <a:cubicBezTo>
                      <a:pt x="3325617" y="2023858"/>
                      <a:pt x="3325617" y="2023436"/>
                      <a:pt x="3325617" y="2023015"/>
                    </a:cubicBezTo>
                    <a:cubicBezTo>
                      <a:pt x="3325617" y="2022594"/>
                      <a:pt x="3325617" y="2022172"/>
                      <a:pt x="3325617" y="2021751"/>
                    </a:cubicBezTo>
                    <a:cubicBezTo>
                      <a:pt x="3325617" y="2021330"/>
                      <a:pt x="3325617" y="2020909"/>
                      <a:pt x="3325617" y="2020487"/>
                    </a:cubicBezTo>
                    <a:cubicBezTo>
                      <a:pt x="3325617" y="2020066"/>
                      <a:pt x="3325617" y="2019645"/>
                      <a:pt x="3325617" y="2019223"/>
                    </a:cubicBezTo>
                    <a:cubicBezTo>
                      <a:pt x="3325617" y="2018802"/>
                      <a:pt x="3325617" y="2018381"/>
                      <a:pt x="3325617" y="2017960"/>
                    </a:cubicBezTo>
                    <a:cubicBezTo>
                      <a:pt x="3325617" y="2017538"/>
                      <a:pt x="3325617" y="2017117"/>
                      <a:pt x="3325617" y="2016696"/>
                    </a:cubicBezTo>
                    <a:cubicBezTo>
                      <a:pt x="3325617" y="2016275"/>
                      <a:pt x="3325617" y="2015853"/>
                      <a:pt x="3325617" y="2015432"/>
                    </a:cubicBezTo>
                    <a:cubicBezTo>
                      <a:pt x="3325617" y="2015011"/>
                      <a:pt x="3325617" y="2014589"/>
                      <a:pt x="3325617" y="2014168"/>
                    </a:cubicBezTo>
                    <a:cubicBezTo>
                      <a:pt x="3325617" y="2013747"/>
                      <a:pt x="3325617" y="2013326"/>
                      <a:pt x="3325617" y="2012904"/>
                    </a:cubicBezTo>
                    <a:cubicBezTo>
                      <a:pt x="3325617" y="2012483"/>
                      <a:pt x="3325617" y="2012062"/>
                      <a:pt x="3325617" y="2011640"/>
                    </a:cubicBezTo>
                    <a:cubicBezTo>
                      <a:pt x="3325617" y="2011219"/>
                      <a:pt x="3325617" y="2010798"/>
                      <a:pt x="3325617" y="2010377"/>
                    </a:cubicBezTo>
                    <a:cubicBezTo>
                      <a:pt x="3325617" y="2009955"/>
                      <a:pt x="3325617" y="2009534"/>
                      <a:pt x="3325617" y="2009113"/>
                    </a:cubicBezTo>
                    <a:cubicBezTo>
                      <a:pt x="3325617" y="2008691"/>
                      <a:pt x="3325617" y="2008270"/>
                      <a:pt x="3325617" y="2007849"/>
                    </a:cubicBezTo>
                    <a:cubicBezTo>
                      <a:pt x="3325617" y="2007428"/>
                      <a:pt x="3325617" y="2007006"/>
                      <a:pt x="3325617" y="2006585"/>
                    </a:cubicBezTo>
                    <a:cubicBezTo>
                      <a:pt x="3325617" y="2006164"/>
                      <a:pt x="3325617" y="2005743"/>
                      <a:pt x="3325617" y="2005321"/>
                    </a:cubicBezTo>
                    <a:cubicBezTo>
                      <a:pt x="3325617" y="2004900"/>
                      <a:pt x="3325617" y="2004479"/>
                      <a:pt x="3325617" y="2004057"/>
                    </a:cubicBezTo>
                    <a:cubicBezTo>
                      <a:pt x="3325617" y="2003636"/>
                      <a:pt x="3325617" y="2003215"/>
                      <a:pt x="3325617" y="2002794"/>
                    </a:cubicBezTo>
                    <a:cubicBezTo>
                      <a:pt x="3325617" y="2002372"/>
                      <a:pt x="3325617" y="2001951"/>
                      <a:pt x="3325617" y="2001530"/>
                    </a:cubicBezTo>
                    <a:cubicBezTo>
                      <a:pt x="3325617" y="2001108"/>
                      <a:pt x="3325617" y="2000687"/>
                      <a:pt x="3325617" y="2000266"/>
                    </a:cubicBezTo>
                    <a:cubicBezTo>
                      <a:pt x="3325617" y="1999845"/>
                      <a:pt x="3325617" y="1999423"/>
                      <a:pt x="3325617" y="1999002"/>
                    </a:cubicBezTo>
                    <a:cubicBezTo>
                      <a:pt x="3325617" y="1998581"/>
                      <a:pt x="3325617" y="1998159"/>
                      <a:pt x="3325617" y="1997738"/>
                    </a:cubicBezTo>
                    <a:cubicBezTo>
                      <a:pt x="3325617" y="1997317"/>
                      <a:pt x="3325617" y="1996896"/>
                      <a:pt x="3325617" y="1996474"/>
                    </a:cubicBezTo>
                    <a:cubicBezTo>
                      <a:pt x="3325617" y="1996053"/>
                      <a:pt x="3325617" y="1995632"/>
                      <a:pt x="3325617" y="1995211"/>
                    </a:cubicBezTo>
                    <a:cubicBezTo>
                      <a:pt x="3325617" y="1994789"/>
                      <a:pt x="3325617" y="1994368"/>
                      <a:pt x="3325617" y="1993947"/>
                    </a:cubicBezTo>
                    <a:cubicBezTo>
                      <a:pt x="3325617" y="1993525"/>
                      <a:pt x="3325617" y="1993104"/>
                      <a:pt x="3325617" y="1992683"/>
                    </a:cubicBezTo>
                    <a:cubicBezTo>
                      <a:pt x="3325617" y="1992262"/>
                      <a:pt x="3325617" y="1991840"/>
                      <a:pt x="3325617" y="1991419"/>
                    </a:cubicBezTo>
                    <a:cubicBezTo>
                      <a:pt x="3325617" y="1990998"/>
                      <a:pt x="3325617" y="1990576"/>
                      <a:pt x="3325617" y="1990155"/>
                    </a:cubicBezTo>
                    <a:cubicBezTo>
                      <a:pt x="3325617" y="1989734"/>
                      <a:pt x="3325617" y="1989313"/>
                      <a:pt x="3325617" y="1988891"/>
                    </a:cubicBezTo>
                    <a:cubicBezTo>
                      <a:pt x="3325617" y="1988470"/>
                      <a:pt x="3325617" y="1988049"/>
                      <a:pt x="3325617" y="1987627"/>
                    </a:cubicBezTo>
                    <a:cubicBezTo>
                      <a:pt x="3325617" y="1987206"/>
                      <a:pt x="3325617" y="1986785"/>
                      <a:pt x="3325617" y="1986364"/>
                    </a:cubicBezTo>
                    <a:cubicBezTo>
                      <a:pt x="3325617" y="1985942"/>
                      <a:pt x="3325617" y="1985521"/>
                      <a:pt x="3325617" y="1985100"/>
                    </a:cubicBezTo>
                    <a:cubicBezTo>
                      <a:pt x="3325617" y="1984679"/>
                      <a:pt x="3325617" y="1984257"/>
                      <a:pt x="3325617" y="1983836"/>
                    </a:cubicBezTo>
                    <a:cubicBezTo>
                      <a:pt x="3325617" y="1983415"/>
                      <a:pt x="3325617" y="1982993"/>
                      <a:pt x="3325617" y="1982572"/>
                    </a:cubicBezTo>
                    <a:cubicBezTo>
                      <a:pt x="3325617" y="1982151"/>
                      <a:pt x="3325617" y="1981730"/>
                      <a:pt x="3325617" y="1981308"/>
                    </a:cubicBezTo>
                    <a:cubicBezTo>
                      <a:pt x="3325617" y="1980887"/>
                      <a:pt x="3325617" y="1980466"/>
                      <a:pt x="3325617" y="1980044"/>
                    </a:cubicBezTo>
                    <a:cubicBezTo>
                      <a:pt x="3325617" y="1979623"/>
                      <a:pt x="3325617" y="1979202"/>
                      <a:pt x="3325617" y="1978781"/>
                    </a:cubicBezTo>
                    <a:cubicBezTo>
                      <a:pt x="3325617" y="1978359"/>
                      <a:pt x="3325617" y="1977938"/>
                      <a:pt x="3325617" y="1977517"/>
                    </a:cubicBezTo>
                    <a:cubicBezTo>
                      <a:pt x="3325617" y="1977095"/>
                      <a:pt x="3325617" y="1976674"/>
                      <a:pt x="3325617" y="1976253"/>
                    </a:cubicBezTo>
                    <a:cubicBezTo>
                      <a:pt x="3325617" y="1975832"/>
                      <a:pt x="3325617" y="1975410"/>
                      <a:pt x="3325617" y="1974989"/>
                    </a:cubicBezTo>
                    <a:cubicBezTo>
                      <a:pt x="3325617" y="1974568"/>
                      <a:pt x="3325617" y="1974147"/>
                      <a:pt x="3325617" y="1973725"/>
                    </a:cubicBezTo>
                    <a:cubicBezTo>
                      <a:pt x="3325617" y="1973304"/>
                      <a:pt x="3325617" y="1972883"/>
                      <a:pt x="3325617" y="1972461"/>
                    </a:cubicBezTo>
                    <a:cubicBezTo>
                      <a:pt x="3325617" y="1972040"/>
                      <a:pt x="3325617" y="1971619"/>
                      <a:pt x="3325617" y="1971198"/>
                    </a:cubicBezTo>
                    <a:cubicBezTo>
                      <a:pt x="3325617" y="1970776"/>
                      <a:pt x="3325617" y="1970355"/>
                      <a:pt x="3325617" y="1969934"/>
                    </a:cubicBezTo>
                    <a:cubicBezTo>
                      <a:pt x="3325617" y="1969512"/>
                      <a:pt x="3325617" y="1969091"/>
                      <a:pt x="3325617" y="1968670"/>
                    </a:cubicBezTo>
                    <a:cubicBezTo>
                      <a:pt x="3325617" y="1968249"/>
                      <a:pt x="3325617" y="1967827"/>
                      <a:pt x="3325617" y="1967406"/>
                    </a:cubicBezTo>
                    <a:cubicBezTo>
                      <a:pt x="3325617" y="1966985"/>
                      <a:pt x="3325617" y="1966563"/>
                      <a:pt x="3325617" y="1966142"/>
                    </a:cubicBezTo>
                    <a:cubicBezTo>
                      <a:pt x="3325617" y="1965721"/>
                      <a:pt x="3325617" y="1965300"/>
                      <a:pt x="3325617" y="1964878"/>
                    </a:cubicBezTo>
                    <a:cubicBezTo>
                      <a:pt x="3325617" y="1964457"/>
                      <a:pt x="3325617" y="1964036"/>
                      <a:pt x="3325617" y="1963615"/>
                    </a:cubicBezTo>
                    <a:cubicBezTo>
                      <a:pt x="3325617" y="1963193"/>
                      <a:pt x="3325617" y="1962772"/>
                      <a:pt x="3325617" y="1962351"/>
                    </a:cubicBezTo>
                    <a:cubicBezTo>
                      <a:pt x="3325617" y="1961929"/>
                      <a:pt x="3325617" y="1961508"/>
                      <a:pt x="3325617" y="1961087"/>
                    </a:cubicBezTo>
                    <a:cubicBezTo>
                      <a:pt x="3325617" y="1960666"/>
                      <a:pt x="3325617" y="1960244"/>
                      <a:pt x="3325617" y="1959823"/>
                    </a:cubicBezTo>
                    <a:cubicBezTo>
                      <a:pt x="3325617" y="1959402"/>
                      <a:pt x="3325617" y="1958980"/>
                      <a:pt x="3325617" y="1958559"/>
                    </a:cubicBezTo>
                    <a:cubicBezTo>
                      <a:pt x="3325617" y="1958138"/>
                      <a:pt x="3325617" y="1957717"/>
                      <a:pt x="3325617" y="1957295"/>
                    </a:cubicBezTo>
                    <a:cubicBezTo>
                      <a:pt x="3325617" y="1956874"/>
                      <a:pt x="3325617" y="1956453"/>
                      <a:pt x="3325617" y="1956031"/>
                    </a:cubicBezTo>
                    <a:cubicBezTo>
                      <a:pt x="3325617" y="1955610"/>
                      <a:pt x="3325617" y="1955189"/>
                      <a:pt x="3325617" y="1954767"/>
                    </a:cubicBezTo>
                    <a:cubicBezTo>
                      <a:pt x="3325617" y="1954346"/>
                      <a:pt x="3325617" y="1953925"/>
                      <a:pt x="3325617" y="1953504"/>
                    </a:cubicBezTo>
                    <a:cubicBezTo>
                      <a:pt x="3325617" y="1953083"/>
                      <a:pt x="3325617" y="1952661"/>
                      <a:pt x="3325617" y="1952240"/>
                    </a:cubicBezTo>
                    <a:cubicBezTo>
                      <a:pt x="3325617" y="1951819"/>
                      <a:pt x="3325617" y="1951397"/>
                      <a:pt x="3325617" y="1950976"/>
                    </a:cubicBezTo>
                    <a:cubicBezTo>
                      <a:pt x="3325617" y="1950555"/>
                      <a:pt x="3325617" y="1950134"/>
                      <a:pt x="3325617" y="1949712"/>
                    </a:cubicBezTo>
                    <a:cubicBezTo>
                      <a:pt x="3325617" y="1949291"/>
                      <a:pt x="3325617" y="1948870"/>
                      <a:pt x="3325617" y="1948448"/>
                    </a:cubicBezTo>
                    <a:cubicBezTo>
                      <a:pt x="3326038" y="1946342"/>
                      <a:pt x="3324353" y="1944446"/>
                      <a:pt x="3320561" y="1942761"/>
                    </a:cubicBezTo>
                    <a:cubicBezTo>
                      <a:pt x="3274431" y="1921276"/>
                      <a:pt x="3228090" y="1900212"/>
                      <a:pt x="3182381" y="1878305"/>
                    </a:cubicBezTo>
                    <a:cubicBezTo>
                      <a:pt x="3138779" y="1857452"/>
                      <a:pt x="3094966" y="1837441"/>
                      <a:pt x="3051574" y="1816798"/>
                    </a:cubicBezTo>
                    <a:cubicBezTo>
                      <a:pt x="3008393" y="1796366"/>
                      <a:pt x="2965211" y="1776145"/>
                      <a:pt x="2921820" y="1755923"/>
                    </a:cubicBezTo>
                    <a:cubicBezTo>
                      <a:pt x="2899913" y="1745813"/>
                      <a:pt x="2877796" y="1735491"/>
                      <a:pt x="2855889" y="1725170"/>
                    </a:cubicBezTo>
                    <a:cubicBezTo>
                      <a:pt x="2858417" y="1725170"/>
                      <a:pt x="2860945" y="1724749"/>
                      <a:pt x="2863262" y="1724538"/>
                    </a:cubicBezTo>
                    <a:cubicBezTo>
                      <a:pt x="2890013" y="1721800"/>
                      <a:pt x="2916975" y="1724327"/>
                      <a:pt x="2943937" y="1721800"/>
                    </a:cubicBezTo>
                    <a:cubicBezTo>
                      <a:pt x="2973848" y="1719061"/>
                      <a:pt x="3003969" y="1721168"/>
                      <a:pt x="3034091" y="1719272"/>
                    </a:cubicBezTo>
                    <a:cubicBezTo>
                      <a:pt x="3083591" y="1716323"/>
                      <a:pt x="3133092" y="1716955"/>
                      <a:pt x="3182592" y="1716534"/>
                    </a:cubicBezTo>
                    <a:cubicBezTo>
                      <a:pt x="3339730" y="1715691"/>
                      <a:pt x="3497078" y="1713374"/>
                      <a:pt x="3654215" y="1718429"/>
                    </a:cubicBezTo>
                    <a:cubicBezTo>
                      <a:pt x="3689603" y="1719693"/>
                      <a:pt x="3724780" y="1718008"/>
                      <a:pt x="3760378" y="1720536"/>
                    </a:cubicBezTo>
                    <a:cubicBezTo>
                      <a:pt x="3802295" y="1723274"/>
                      <a:pt x="3844423" y="1720114"/>
                      <a:pt x="3886341" y="1723906"/>
                    </a:cubicBezTo>
                    <a:cubicBezTo>
                      <a:pt x="3894977" y="1724749"/>
                      <a:pt x="3901718" y="1721800"/>
                      <a:pt x="3908458" y="1716955"/>
                    </a:cubicBezTo>
                    <a:cubicBezTo>
                      <a:pt x="3924256" y="1705580"/>
                      <a:pt x="3940054" y="1694416"/>
                      <a:pt x="3956063" y="1683252"/>
                    </a:cubicBezTo>
                    <a:cubicBezTo>
                      <a:pt x="4012725" y="1643441"/>
                      <a:pt x="4069387" y="1603630"/>
                      <a:pt x="4126049" y="1563609"/>
                    </a:cubicBezTo>
                    <a:cubicBezTo>
                      <a:pt x="4180605" y="1525272"/>
                      <a:pt x="4234950" y="1486725"/>
                      <a:pt x="4289506" y="1448389"/>
                    </a:cubicBezTo>
                    <a:cubicBezTo>
                      <a:pt x="4327842" y="1421427"/>
                      <a:pt x="4366179" y="1394675"/>
                      <a:pt x="4404726" y="1368135"/>
                    </a:cubicBezTo>
                    <a:cubicBezTo>
                      <a:pt x="4408939" y="1365186"/>
                      <a:pt x="4413784" y="1363290"/>
                      <a:pt x="4414837" y="1356128"/>
                    </a:cubicBezTo>
                    <a:cubicBezTo>
                      <a:pt x="4414837" y="1356128"/>
                      <a:pt x="4414837" y="1356128"/>
                      <a:pt x="4414626" y="1356128"/>
                    </a:cubicBezTo>
                    <a:cubicBezTo>
                      <a:pt x="4414626" y="1355707"/>
                      <a:pt x="4414837" y="1355286"/>
                      <a:pt x="4414837" y="1354864"/>
                    </a:cubicBezTo>
                    <a:cubicBezTo>
                      <a:pt x="4414837" y="1354864"/>
                      <a:pt x="4414837" y="1354864"/>
                      <a:pt x="4414626" y="1354864"/>
                    </a:cubicBezTo>
                    <a:cubicBezTo>
                      <a:pt x="4414626" y="1354443"/>
                      <a:pt x="4414837" y="1354022"/>
                      <a:pt x="4414837" y="1353601"/>
                    </a:cubicBezTo>
                    <a:cubicBezTo>
                      <a:pt x="4414837" y="1353601"/>
                      <a:pt x="4414837" y="1353601"/>
                      <a:pt x="4414626" y="1353601"/>
                    </a:cubicBezTo>
                    <a:cubicBezTo>
                      <a:pt x="4414626" y="1353179"/>
                      <a:pt x="4414837" y="1352758"/>
                      <a:pt x="4414837" y="1352337"/>
                    </a:cubicBezTo>
                    <a:cubicBezTo>
                      <a:pt x="4414837" y="1352337"/>
                      <a:pt x="4414837" y="1352337"/>
                      <a:pt x="4414626" y="1352337"/>
                    </a:cubicBezTo>
                    <a:cubicBezTo>
                      <a:pt x="4414626" y="1351916"/>
                      <a:pt x="4414837" y="1351494"/>
                      <a:pt x="4414837" y="1351073"/>
                    </a:cubicBezTo>
                    <a:cubicBezTo>
                      <a:pt x="4414837" y="1351073"/>
                      <a:pt x="4414837" y="1351073"/>
                      <a:pt x="4414626" y="1351073"/>
                    </a:cubicBezTo>
                    <a:cubicBezTo>
                      <a:pt x="4414626" y="1350652"/>
                      <a:pt x="4414837" y="1350230"/>
                      <a:pt x="4414837" y="1349809"/>
                    </a:cubicBezTo>
                    <a:cubicBezTo>
                      <a:pt x="4414837" y="1349809"/>
                      <a:pt x="4414837" y="1349809"/>
                      <a:pt x="4414626" y="1349809"/>
                    </a:cubicBezTo>
                    <a:cubicBezTo>
                      <a:pt x="4414626" y="1349388"/>
                      <a:pt x="4414837" y="1348967"/>
                      <a:pt x="4414837" y="1348545"/>
                    </a:cubicBezTo>
                    <a:cubicBezTo>
                      <a:pt x="4414837" y="1348545"/>
                      <a:pt x="4414837" y="1348545"/>
                      <a:pt x="4414626" y="1348545"/>
                    </a:cubicBezTo>
                    <a:cubicBezTo>
                      <a:pt x="4414626" y="1348124"/>
                      <a:pt x="4414837" y="1347703"/>
                      <a:pt x="4414837" y="1347281"/>
                    </a:cubicBezTo>
                    <a:cubicBezTo>
                      <a:pt x="4414837" y="1347281"/>
                      <a:pt x="4414837" y="1347281"/>
                      <a:pt x="4414626" y="1347281"/>
                    </a:cubicBezTo>
                    <a:cubicBezTo>
                      <a:pt x="4414626" y="1346860"/>
                      <a:pt x="4414837" y="1346439"/>
                      <a:pt x="4414837" y="1346018"/>
                    </a:cubicBezTo>
                    <a:cubicBezTo>
                      <a:pt x="4414837" y="1346018"/>
                      <a:pt x="4414837" y="1346018"/>
                      <a:pt x="4414626" y="1346018"/>
                    </a:cubicBezTo>
                    <a:cubicBezTo>
                      <a:pt x="4414626" y="1345596"/>
                      <a:pt x="4414837" y="1345175"/>
                      <a:pt x="4414837" y="1344754"/>
                    </a:cubicBezTo>
                    <a:cubicBezTo>
                      <a:pt x="4414837" y="1344754"/>
                      <a:pt x="4414837" y="1344754"/>
                      <a:pt x="4414626" y="1344754"/>
                    </a:cubicBezTo>
                    <a:cubicBezTo>
                      <a:pt x="4414626" y="1344332"/>
                      <a:pt x="4414837" y="1343911"/>
                      <a:pt x="4414837" y="1343490"/>
                    </a:cubicBezTo>
                    <a:cubicBezTo>
                      <a:pt x="4414837" y="1343490"/>
                      <a:pt x="4414837" y="1343490"/>
                      <a:pt x="4414626" y="1343490"/>
                    </a:cubicBezTo>
                    <a:cubicBezTo>
                      <a:pt x="4414626" y="1343069"/>
                      <a:pt x="4414837" y="1342647"/>
                      <a:pt x="4414837" y="1342226"/>
                    </a:cubicBezTo>
                    <a:cubicBezTo>
                      <a:pt x="4414837" y="1342226"/>
                      <a:pt x="4414837" y="1342226"/>
                      <a:pt x="4414626" y="1342226"/>
                    </a:cubicBezTo>
                    <a:cubicBezTo>
                      <a:pt x="4414626" y="1341805"/>
                      <a:pt x="4414837" y="1341384"/>
                      <a:pt x="4414837" y="1340962"/>
                    </a:cubicBezTo>
                    <a:cubicBezTo>
                      <a:pt x="4414837" y="1340962"/>
                      <a:pt x="4414837" y="1340962"/>
                      <a:pt x="4414626" y="1340962"/>
                    </a:cubicBezTo>
                    <a:cubicBezTo>
                      <a:pt x="4414626" y="1340541"/>
                      <a:pt x="4414837" y="1340120"/>
                      <a:pt x="4414837" y="1339698"/>
                    </a:cubicBezTo>
                    <a:cubicBezTo>
                      <a:pt x="4414837" y="1339698"/>
                      <a:pt x="4414837" y="1339698"/>
                      <a:pt x="4414626" y="1339698"/>
                    </a:cubicBezTo>
                    <a:cubicBezTo>
                      <a:pt x="4414626" y="1339277"/>
                      <a:pt x="4414837" y="1338856"/>
                      <a:pt x="4414837" y="1338435"/>
                    </a:cubicBezTo>
                    <a:cubicBezTo>
                      <a:pt x="4414837" y="1338435"/>
                      <a:pt x="4414837" y="1338435"/>
                      <a:pt x="4414626" y="1338435"/>
                    </a:cubicBezTo>
                    <a:cubicBezTo>
                      <a:pt x="4414626" y="1338013"/>
                      <a:pt x="4414837" y="1337592"/>
                      <a:pt x="4414837" y="1337171"/>
                    </a:cubicBezTo>
                    <a:cubicBezTo>
                      <a:pt x="4414837" y="1337171"/>
                      <a:pt x="4414837" y="1337171"/>
                      <a:pt x="4414626" y="1337171"/>
                    </a:cubicBezTo>
                    <a:cubicBezTo>
                      <a:pt x="4414626" y="1336749"/>
                      <a:pt x="4414837" y="1336328"/>
                      <a:pt x="4414837" y="1335907"/>
                    </a:cubicBezTo>
                    <a:cubicBezTo>
                      <a:pt x="4414837" y="1335907"/>
                      <a:pt x="4414837" y="1335907"/>
                      <a:pt x="4414626" y="1335907"/>
                    </a:cubicBezTo>
                    <a:cubicBezTo>
                      <a:pt x="4414626" y="1335486"/>
                      <a:pt x="4414837" y="1335064"/>
                      <a:pt x="4414837" y="1334643"/>
                    </a:cubicBezTo>
                    <a:cubicBezTo>
                      <a:pt x="4414837" y="1334643"/>
                      <a:pt x="4414837" y="1334643"/>
                      <a:pt x="4414626" y="1334643"/>
                    </a:cubicBezTo>
                    <a:cubicBezTo>
                      <a:pt x="4414626" y="1334222"/>
                      <a:pt x="4414837" y="1333800"/>
                      <a:pt x="4414837" y="1333379"/>
                    </a:cubicBezTo>
                    <a:cubicBezTo>
                      <a:pt x="4414837" y="1333379"/>
                      <a:pt x="4414837" y="1333379"/>
                      <a:pt x="4414626" y="1333379"/>
                    </a:cubicBezTo>
                    <a:cubicBezTo>
                      <a:pt x="4414626" y="1332958"/>
                      <a:pt x="4414837" y="1332537"/>
                      <a:pt x="4414837" y="1332115"/>
                    </a:cubicBezTo>
                    <a:cubicBezTo>
                      <a:pt x="4414837" y="1332115"/>
                      <a:pt x="4414837" y="1332115"/>
                      <a:pt x="4414626" y="1332115"/>
                    </a:cubicBezTo>
                    <a:cubicBezTo>
                      <a:pt x="4414626" y="1331694"/>
                      <a:pt x="4414837" y="1331273"/>
                      <a:pt x="4414837" y="1330852"/>
                    </a:cubicBezTo>
                    <a:cubicBezTo>
                      <a:pt x="4414837" y="1330852"/>
                      <a:pt x="4414837" y="1330852"/>
                      <a:pt x="4414626" y="1330852"/>
                    </a:cubicBezTo>
                    <a:cubicBezTo>
                      <a:pt x="4414626" y="1330430"/>
                      <a:pt x="4414837" y="1330009"/>
                      <a:pt x="4414837" y="1329588"/>
                    </a:cubicBezTo>
                    <a:cubicBezTo>
                      <a:pt x="4414837" y="1329588"/>
                      <a:pt x="4414837" y="1329588"/>
                      <a:pt x="4414626" y="1329588"/>
                    </a:cubicBezTo>
                    <a:cubicBezTo>
                      <a:pt x="4414626" y="1329166"/>
                      <a:pt x="4414837" y="1328745"/>
                      <a:pt x="4414837" y="1328324"/>
                    </a:cubicBezTo>
                    <a:cubicBezTo>
                      <a:pt x="4414837" y="1328324"/>
                      <a:pt x="4414837" y="1328324"/>
                      <a:pt x="4414626" y="1328324"/>
                    </a:cubicBezTo>
                    <a:cubicBezTo>
                      <a:pt x="4414626" y="1327903"/>
                      <a:pt x="4414837" y="1327481"/>
                      <a:pt x="4414837" y="1327060"/>
                    </a:cubicBezTo>
                    <a:cubicBezTo>
                      <a:pt x="4414837" y="1327060"/>
                      <a:pt x="4414837" y="1327060"/>
                      <a:pt x="4414626" y="1327060"/>
                    </a:cubicBezTo>
                    <a:cubicBezTo>
                      <a:pt x="4414626" y="1326639"/>
                      <a:pt x="4414837" y="1326217"/>
                      <a:pt x="4414837" y="1325796"/>
                    </a:cubicBezTo>
                    <a:cubicBezTo>
                      <a:pt x="4414837" y="1325796"/>
                      <a:pt x="4414837" y="1325796"/>
                      <a:pt x="4414626" y="1325796"/>
                    </a:cubicBezTo>
                    <a:cubicBezTo>
                      <a:pt x="4414626" y="1325375"/>
                      <a:pt x="4414837" y="1324954"/>
                      <a:pt x="4414837" y="1324532"/>
                    </a:cubicBezTo>
                    <a:cubicBezTo>
                      <a:pt x="4414837" y="1324532"/>
                      <a:pt x="4414837" y="1324532"/>
                      <a:pt x="4414626" y="1324532"/>
                    </a:cubicBezTo>
                    <a:cubicBezTo>
                      <a:pt x="4414626" y="1324111"/>
                      <a:pt x="4414837" y="1323690"/>
                      <a:pt x="4414837" y="1323268"/>
                    </a:cubicBezTo>
                    <a:cubicBezTo>
                      <a:pt x="4414837" y="1323268"/>
                      <a:pt x="4414837" y="1323268"/>
                      <a:pt x="4414626" y="1323268"/>
                    </a:cubicBezTo>
                    <a:cubicBezTo>
                      <a:pt x="4414626" y="1322847"/>
                      <a:pt x="4414837" y="1322426"/>
                      <a:pt x="4414837" y="1322005"/>
                    </a:cubicBezTo>
                    <a:cubicBezTo>
                      <a:pt x="4414837" y="1322005"/>
                      <a:pt x="4414837" y="1322005"/>
                      <a:pt x="4414626" y="1322005"/>
                    </a:cubicBezTo>
                    <a:cubicBezTo>
                      <a:pt x="4414626" y="1321583"/>
                      <a:pt x="4414837" y="1321162"/>
                      <a:pt x="4414837" y="1320741"/>
                    </a:cubicBezTo>
                    <a:cubicBezTo>
                      <a:pt x="4414837" y="1320741"/>
                      <a:pt x="4414837" y="1320741"/>
                      <a:pt x="4414626" y="1320741"/>
                    </a:cubicBezTo>
                    <a:cubicBezTo>
                      <a:pt x="4414626" y="1320320"/>
                      <a:pt x="4414837" y="1319898"/>
                      <a:pt x="4414837" y="1319477"/>
                    </a:cubicBezTo>
                    <a:cubicBezTo>
                      <a:pt x="4414837" y="1319477"/>
                      <a:pt x="4414837" y="1319477"/>
                      <a:pt x="4414626" y="1319477"/>
                    </a:cubicBezTo>
                    <a:cubicBezTo>
                      <a:pt x="4414626" y="1319056"/>
                      <a:pt x="4414837" y="1318634"/>
                      <a:pt x="4414837" y="1318213"/>
                    </a:cubicBezTo>
                    <a:cubicBezTo>
                      <a:pt x="4414837" y="1318213"/>
                      <a:pt x="4414837" y="1318213"/>
                      <a:pt x="4414626" y="1318213"/>
                    </a:cubicBezTo>
                    <a:cubicBezTo>
                      <a:pt x="4414626" y="1317792"/>
                      <a:pt x="4414837" y="1317371"/>
                      <a:pt x="4414837" y="1316949"/>
                    </a:cubicBezTo>
                    <a:cubicBezTo>
                      <a:pt x="4414837" y="1316949"/>
                      <a:pt x="4414837" y="1316949"/>
                      <a:pt x="4414626" y="1316949"/>
                    </a:cubicBezTo>
                    <a:cubicBezTo>
                      <a:pt x="4414626" y="1316528"/>
                      <a:pt x="4414837" y="1316107"/>
                      <a:pt x="4414837" y="1315685"/>
                    </a:cubicBezTo>
                    <a:cubicBezTo>
                      <a:pt x="4414837" y="1315685"/>
                      <a:pt x="4414837" y="1315685"/>
                      <a:pt x="4414626" y="1315685"/>
                    </a:cubicBezTo>
                    <a:cubicBezTo>
                      <a:pt x="4414626" y="1315264"/>
                      <a:pt x="4414837" y="1314843"/>
                      <a:pt x="4414837" y="1314422"/>
                    </a:cubicBezTo>
                    <a:cubicBezTo>
                      <a:pt x="4414837" y="1314422"/>
                      <a:pt x="4414837" y="1314422"/>
                      <a:pt x="4414626" y="1314422"/>
                    </a:cubicBezTo>
                    <a:cubicBezTo>
                      <a:pt x="4414626" y="1314000"/>
                      <a:pt x="4414837" y="1313579"/>
                      <a:pt x="4414837" y="1313158"/>
                    </a:cubicBezTo>
                    <a:cubicBezTo>
                      <a:pt x="4414837" y="1313158"/>
                      <a:pt x="4414837" y="1313158"/>
                      <a:pt x="4414626" y="1313158"/>
                    </a:cubicBezTo>
                    <a:cubicBezTo>
                      <a:pt x="4414626" y="1312736"/>
                      <a:pt x="4414837" y="1312315"/>
                      <a:pt x="4414837" y="1311894"/>
                    </a:cubicBezTo>
                    <a:cubicBezTo>
                      <a:pt x="4414837" y="1311894"/>
                      <a:pt x="4414837" y="1311894"/>
                      <a:pt x="4414626" y="1311894"/>
                    </a:cubicBezTo>
                    <a:cubicBezTo>
                      <a:pt x="4414626" y="1311473"/>
                      <a:pt x="4414837" y="1311051"/>
                      <a:pt x="4414837" y="1310630"/>
                    </a:cubicBezTo>
                    <a:cubicBezTo>
                      <a:pt x="4414837" y="1310630"/>
                      <a:pt x="4414837" y="1310630"/>
                      <a:pt x="4414626" y="1310630"/>
                    </a:cubicBezTo>
                    <a:cubicBezTo>
                      <a:pt x="4414626" y="1310209"/>
                      <a:pt x="4414837" y="1309787"/>
                      <a:pt x="4414837" y="1309366"/>
                    </a:cubicBezTo>
                    <a:cubicBezTo>
                      <a:pt x="4414837" y="1309366"/>
                      <a:pt x="4414837" y="1309366"/>
                      <a:pt x="4414626" y="1309366"/>
                    </a:cubicBezTo>
                    <a:cubicBezTo>
                      <a:pt x="4414626" y="1308945"/>
                      <a:pt x="4414837" y="1308524"/>
                      <a:pt x="4414837" y="1308102"/>
                    </a:cubicBezTo>
                    <a:cubicBezTo>
                      <a:pt x="4414837" y="1308102"/>
                      <a:pt x="4414837" y="1308102"/>
                      <a:pt x="4414626" y="1308102"/>
                    </a:cubicBezTo>
                    <a:cubicBezTo>
                      <a:pt x="4414626" y="1307681"/>
                      <a:pt x="4414837" y="1307260"/>
                      <a:pt x="4414837" y="1306839"/>
                    </a:cubicBezTo>
                    <a:cubicBezTo>
                      <a:pt x="4414837" y="1306839"/>
                      <a:pt x="4414837" y="1306839"/>
                      <a:pt x="4414626" y="1306839"/>
                    </a:cubicBezTo>
                    <a:cubicBezTo>
                      <a:pt x="4414626" y="1306417"/>
                      <a:pt x="4414837" y="1305996"/>
                      <a:pt x="4414837" y="1305575"/>
                    </a:cubicBezTo>
                    <a:cubicBezTo>
                      <a:pt x="4414837" y="1305575"/>
                      <a:pt x="4414837" y="1305575"/>
                      <a:pt x="4414626" y="1305575"/>
                    </a:cubicBezTo>
                    <a:cubicBezTo>
                      <a:pt x="4414626" y="1305153"/>
                      <a:pt x="4414837" y="1304732"/>
                      <a:pt x="4414837" y="1304311"/>
                    </a:cubicBezTo>
                    <a:cubicBezTo>
                      <a:pt x="4414837" y="1304311"/>
                      <a:pt x="4414837" y="1304311"/>
                      <a:pt x="4414626" y="1304311"/>
                    </a:cubicBezTo>
                    <a:cubicBezTo>
                      <a:pt x="4414626" y="1303890"/>
                      <a:pt x="4414837" y="1303468"/>
                      <a:pt x="4414837" y="1303047"/>
                    </a:cubicBezTo>
                    <a:cubicBezTo>
                      <a:pt x="4414837" y="1303047"/>
                      <a:pt x="4414837" y="1303047"/>
                      <a:pt x="4414626" y="1303047"/>
                    </a:cubicBezTo>
                    <a:cubicBezTo>
                      <a:pt x="4414626" y="1302626"/>
                      <a:pt x="4414837" y="1302204"/>
                      <a:pt x="4414837" y="1301783"/>
                    </a:cubicBezTo>
                    <a:cubicBezTo>
                      <a:pt x="4414837" y="1301783"/>
                      <a:pt x="4414837" y="1301783"/>
                      <a:pt x="4414626" y="1301783"/>
                    </a:cubicBezTo>
                    <a:cubicBezTo>
                      <a:pt x="4414626" y="1301362"/>
                      <a:pt x="4414837" y="1300941"/>
                      <a:pt x="4414837" y="1300519"/>
                    </a:cubicBezTo>
                    <a:cubicBezTo>
                      <a:pt x="4414837" y="1300519"/>
                      <a:pt x="4414837" y="1300519"/>
                      <a:pt x="4414626" y="1300519"/>
                    </a:cubicBezTo>
                    <a:cubicBezTo>
                      <a:pt x="4414626" y="1300098"/>
                      <a:pt x="4414837" y="1299677"/>
                      <a:pt x="4414837" y="1299255"/>
                    </a:cubicBezTo>
                    <a:cubicBezTo>
                      <a:pt x="4414837" y="1299255"/>
                      <a:pt x="4414837" y="1299255"/>
                      <a:pt x="4414626" y="1299255"/>
                    </a:cubicBezTo>
                    <a:cubicBezTo>
                      <a:pt x="4414626" y="1298834"/>
                      <a:pt x="4414837" y="1298413"/>
                      <a:pt x="4414837" y="1297992"/>
                    </a:cubicBezTo>
                    <a:cubicBezTo>
                      <a:pt x="4414837" y="1297992"/>
                      <a:pt x="4414837" y="1297992"/>
                      <a:pt x="4414626" y="1297992"/>
                    </a:cubicBezTo>
                    <a:cubicBezTo>
                      <a:pt x="4414626" y="1297570"/>
                      <a:pt x="4414837" y="1297149"/>
                      <a:pt x="4414837" y="1296728"/>
                    </a:cubicBezTo>
                    <a:cubicBezTo>
                      <a:pt x="4414837" y="1296728"/>
                      <a:pt x="4414837" y="1296728"/>
                      <a:pt x="4414626" y="1296728"/>
                    </a:cubicBezTo>
                    <a:cubicBezTo>
                      <a:pt x="4414626" y="1296307"/>
                      <a:pt x="4414837" y="1295885"/>
                      <a:pt x="4414837" y="1295464"/>
                    </a:cubicBezTo>
                    <a:cubicBezTo>
                      <a:pt x="4414837" y="1295464"/>
                      <a:pt x="4414837" y="1295464"/>
                      <a:pt x="4414626" y="1295464"/>
                    </a:cubicBezTo>
                    <a:cubicBezTo>
                      <a:pt x="4414626" y="1295043"/>
                      <a:pt x="4414837" y="1294621"/>
                      <a:pt x="4414837" y="1294200"/>
                    </a:cubicBezTo>
                    <a:cubicBezTo>
                      <a:pt x="4414837" y="1294200"/>
                      <a:pt x="4414837" y="1294200"/>
                      <a:pt x="4414626" y="1294200"/>
                    </a:cubicBezTo>
                    <a:cubicBezTo>
                      <a:pt x="4414626" y="1293779"/>
                      <a:pt x="4414837" y="1293358"/>
                      <a:pt x="4414837" y="1292936"/>
                    </a:cubicBezTo>
                    <a:cubicBezTo>
                      <a:pt x="4414837" y="1292936"/>
                      <a:pt x="4414837" y="1292936"/>
                      <a:pt x="4414626" y="1292936"/>
                    </a:cubicBezTo>
                    <a:cubicBezTo>
                      <a:pt x="4414626" y="1292515"/>
                      <a:pt x="4414837" y="1292094"/>
                      <a:pt x="4414837" y="1291672"/>
                    </a:cubicBezTo>
                    <a:cubicBezTo>
                      <a:pt x="4414837" y="1291672"/>
                      <a:pt x="4414837" y="1291672"/>
                      <a:pt x="4414626" y="1291672"/>
                    </a:cubicBezTo>
                    <a:cubicBezTo>
                      <a:pt x="4414626" y="1291251"/>
                      <a:pt x="4414837" y="1290830"/>
                      <a:pt x="4414837" y="1290409"/>
                    </a:cubicBezTo>
                    <a:cubicBezTo>
                      <a:pt x="4414837" y="1290409"/>
                      <a:pt x="4414837" y="1290409"/>
                      <a:pt x="4414626" y="1290409"/>
                    </a:cubicBezTo>
                    <a:cubicBezTo>
                      <a:pt x="4414626" y="1289987"/>
                      <a:pt x="4414837" y="1289566"/>
                      <a:pt x="4414837" y="1289145"/>
                    </a:cubicBezTo>
                    <a:cubicBezTo>
                      <a:pt x="4414837" y="1289145"/>
                      <a:pt x="4414837" y="1289145"/>
                      <a:pt x="4414626" y="1289145"/>
                    </a:cubicBezTo>
                    <a:cubicBezTo>
                      <a:pt x="4414626" y="1288723"/>
                      <a:pt x="4414837" y="1288302"/>
                      <a:pt x="4414837" y="1287881"/>
                    </a:cubicBezTo>
                    <a:cubicBezTo>
                      <a:pt x="4414837" y="1287881"/>
                      <a:pt x="4414837" y="1287881"/>
                      <a:pt x="4414626" y="1287881"/>
                    </a:cubicBezTo>
                    <a:cubicBezTo>
                      <a:pt x="4414626" y="1287460"/>
                      <a:pt x="4414837" y="1287038"/>
                      <a:pt x="4414837" y="1286617"/>
                    </a:cubicBezTo>
                    <a:cubicBezTo>
                      <a:pt x="4414837" y="1286617"/>
                      <a:pt x="4414837" y="1286617"/>
                      <a:pt x="4414626" y="1286617"/>
                    </a:cubicBezTo>
                    <a:cubicBezTo>
                      <a:pt x="4414626" y="1286196"/>
                      <a:pt x="4414837" y="1285775"/>
                      <a:pt x="4414837" y="1285353"/>
                    </a:cubicBezTo>
                    <a:cubicBezTo>
                      <a:pt x="4414837" y="1285353"/>
                      <a:pt x="4414837" y="1285353"/>
                      <a:pt x="4414626" y="1285353"/>
                    </a:cubicBezTo>
                    <a:cubicBezTo>
                      <a:pt x="4414626" y="1284932"/>
                      <a:pt x="4414837" y="1284511"/>
                      <a:pt x="4414837" y="1284089"/>
                    </a:cubicBezTo>
                    <a:cubicBezTo>
                      <a:pt x="4414837" y="1284089"/>
                      <a:pt x="4414837" y="1284089"/>
                      <a:pt x="4414626" y="1284089"/>
                    </a:cubicBezTo>
                    <a:cubicBezTo>
                      <a:pt x="4414626" y="1283668"/>
                      <a:pt x="4414837" y="1283247"/>
                      <a:pt x="4414837" y="1282826"/>
                    </a:cubicBezTo>
                    <a:cubicBezTo>
                      <a:pt x="4414837" y="1282826"/>
                      <a:pt x="4414837" y="1282826"/>
                      <a:pt x="4414626" y="1282826"/>
                    </a:cubicBezTo>
                    <a:cubicBezTo>
                      <a:pt x="4414626" y="1282404"/>
                      <a:pt x="4414837" y="1281983"/>
                      <a:pt x="4414837" y="1281562"/>
                    </a:cubicBezTo>
                    <a:cubicBezTo>
                      <a:pt x="4414837" y="1281562"/>
                      <a:pt x="4414837" y="1281562"/>
                      <a:pt x="4414626" y="1281562"/>
                    </a:cubicBezTo>
                    <a:cubicBezTo>
                      <a:pt x="4414626" y="1281140"/>
                      <a:pt x="4414837" y="1280719"/>
                      <a:pt x="4414837" y="1280298"/>
                    </a:cubicBezTo>
                    <a:cubicBezTo>
                      <a:pt x="4414837" y="1280298"/>
                      <a:pt x="4414837" y="1280298"/>
                      <a:pt x="4414626" y="1280298"/>
                    </a:cubicBezTo>
                    <a:cubicBezTo>
                      <a:pt x="4414626" y="1279877"/>
                      <a:pt x="4414837" y="1279455"/>
                      <a:pt x="4414837" y="1279034"/>
                    </a:cubicBezTo>
                    <a:cubicBezTo>
                      <a:pt x="4414837" y="1279034"/>
                      <a:pt x="4414837" y="1279034"/>
                      <a:pt x="4414626" y="1279034"/>
                    </a:cubicBezTo>
                    <a:cubicBezTo>
                      <a:pt x="4414626" y="1278613"/>
                      <a:pt x="4414837" y="1278191"/>
                      <a:pt x="4414837" y="1277770"/>
                    </a:cubicBezTo>
                    <a:cubicBezTo>
                      <a:pt x="4414837" y="1277770"/>
                      <a:pt x="4414837" y="1277770"/>
                      <a:pt x="4414626" y="1277770"/>
                    </a:cubicBezTo>
                    <a:cubicBezTo>
                      <a:pt x="4414626" y="1277349"/>
                      <a:pt x="4414837" y="1276928"/>
                      <a:pt x="4414837" y="1276506"/>
                    </a:cubicBezTo>
                    <a:cubicBezTo>
                      <a:pt x="4414837" y="1276506"/>
                      <a:pt x="4414837" y="1276506"/>
                      <a:pt x="4414626" y="1276506"/>
                    </a:cubicBezTo>
                    <a:cubicBezTo>
                      <a:pt x="4414626" y="1276085"/>
                      <a:pt x="4414837" y="1275664"/>
                      <a:pt x="4414837" y="1275243"/>
                    </a:cubicBezTo>
                    <a:cubicBezTo>
                      <a:pt x="4414837" y="1275243"/>
                      <a:pt x="4414837" y="1275243"/>
                      <a:pt x="4414626" y="1275243"/>
                    </a:cubicBezTo>
                    <a:cubicBezTo>
                      <a:pt x="4414626" y="1274821"/>
                      <a:pt x="4414837" y="1274400"/>
                      <a:pt x="4414837" y="1273979"/>
                    </a:cubicBezTo>
                    <a:cubicBezTo>
                      <a:pt x="4414837" y="1273979"/>
                      <a:pt x="4414837" y="1273979"/>
                      <a:pt x="4414626" y="1273979"/>
                    </a:cubicBezTo>
                    <a:cubicBezTo>
                      <a:pt x="4414626" y="1273557"/>
                      <a:pt x="4414837" y="1273136"/>
                      <a:pt x="4414837" y="1272715"/>
                    </a:cubicBezTo>
                    <a:cubicBezTo>
                      <a:pt x="4414837" y="1272715"/>
                      <a:pt x="4414837" y="1272715"/>
                      <a:pt x="4414626" y="1272715"/>
                    </a:cubicBezTo>
                    <a:cubicBezTo>
                      <a:pt x="4414626" y="1272294"/>
                      <a:pt x="4414837" y="1271872"/>
                      <a:pt x="4414837" y="1271451"/>
                    </a:cubicBezTo>
                    <a:cubicBezTo>
                      <a:pt x="4414837" y="1271451"/>
                      <a:pt x="4414837" y="1271451"/>
                      <a:pt x="4414626" y="1271451"/>
                    </a:cubicBezTo>
                    <a:cubicBezTo>
                      <a:pt x="4414626" y="1271030"/>
                      <a:pt x="4414837" y="1270608"/>
                      <a:pt x="4414837" y="1270187"/>
                    </a:cubicBezTo>
                    <a:cubicBezTo>
                      <a:pt x="4414837" y="1270187"/>
                      <a:pt x="4414837" y="1270187"/>
                      <a:pt x="4414626" y="1270187"/>
                    </a:cubicBezTo>
                    <a:cubicBezTo>
                      <a:pt x="4414626" y="1269766"/>
                      <a:pt x="4414837" y="1269345"/>
                      <a:pt x="4414837" y="1268923"/>
                    </a:cubicBezTo>
                    <a:cubicBezTo>
                      <a:pt x="4414837" y="1268923"/>
                      <a:pt x="4414837" y="1268923"/>
                      <a:pt x="4414626" y="1268923"/>
                    </a:cubicBezTo>
                    <a:cubicBezTo>
                      <a:pt x="4414626" y="1268502"/>
                      <a:pt x="4414837" y="1268081"/>
                      <a:pt x="4414837" y="1267659"/>
                    </a:cubicBezTo>
                    <a:cubicBezTo>
                      <a:pt x="4414837" y="1267659"/>
                      <a:pt x="4414837" y="1267659"/>
                      <a:pt x="4414626" y="1267659"/>
                    </a:cubicBezTo>
                    <a:cubicBezTo>
                      <a:pt x="4414626" y="1267238"/>
                      <a:pt x="4414837" y="1266817"/>
                      <a:pt x="4414837" y="1266396"/>
                    </a:cubicBezTo>
                    <a:cubicBezTo>
                      <a:pt x="4414837" y="1266396"/>
                      <a:pt x="4414837" y="1266396"/>
                      <a:pt x="4414626" y="1266396"/>
                    </a:cubicBezTo>
                    <a:cubicBezTo>
                      <a:pt x="4414626" y="1265974"/>
                      <a:pt x="4414837" y="1265553"/>
                      <a:pt x="4414837" y="1265132"/>
                    </a:cubicBezTo>
                    <a:cubicBezTo>
                      <a:pt x="4414837" y="1265132"/>
                      <a:pt x="4414837" y="1265132"/>
                      <a:pt x="4414626" y="1265132"/>
                    </a:cubicBezTo>
                    <a:cubicBezTo>
                      <a:pt x="4414626" y="1264711"/>
                      <a:pt x="4414837" y="1264289"/>
                      <a:pt x="4414837" y="1263868"/>
                    </a:cubicBezTo>
                    <a:cubicBezTo>
                      <a:pt x="4414837" y="1263868"/>
                      <a:pt x="4414837" y="1263868"/>
                      <a:pt x="4414626" y="1263868"/>
                    </a:cubicBezTo>
                    <a:cubicBezTo>
                      <a:pt x="4414626" y="1263447"/>
                      <a:pt x="4414837" y="1263025"/>
                      <a:pt x="4414837" y="1262604"/>
                    </a:cubicBezTo>
                    <a:cubicBezTo>
                      <a:pt x="4414837" y="1262604"/>
                      <a:pt x="4414837" y="1262604"/>
                      <a:pt x="4414626" y="1262604"/>
                    </a:cubicBezTo>
                    <a:cubicBezTo>
                      <a:pt x="4414626" y="1262183"/>
                      <a:pt x="4414837" y="1261762"/>
                      <a:pt x="4414837" y="1261340"/>
                    </a:cubicBezTo>
                    <a:cubicBezTo>
                      <a:pt x="4414837" y="1261340"/>
                      <a:pt x="4414837" y="1261340"/>
                      <a:pt x="4414626" y="1261340"/>
                    </a:cubicBezTo>
                    <a:cubicBezTo>
                      <a:pt x="4414626" y="1260919"/>
                      <a:pt x="4414837" y="1260498"/>
                      <a:pt x="4414837" y="1260076"/>
                    </a:cubicBezTo>
                    <a:cubicBezTo>
                      <a:pt x="4414837" y="1260076"/>
                      <a:pt x="4414837" y="1260076"/>
                      <a:pt x="4414626" y="1260076"/>
                    </a:cubicBezTo>
                    <a:cubicBezTo>
                      <a:pt x="4414626" y="1259655"/>
                      <a:pt x="4414837" y="1259234"/>
                      <a:pt x="4414837" y="1258813"/>
                    </a:cubicBezTo>
                    <a:cubicBezTo>
                      <a:pt x="4414837" y="1258813"/>
                      <a:pt x="4414837" y="1258813"/>
                      <a:pt x="4414626" y="1258813"/>
                    </a:cubicBezTo>
                    <a:cubicBezTo>
                      <a:pt x="4414626" y="1258391"/>
                      <a:pt x="4414837" y="1257970"/>
                      <a:pt x="4414837" y="1257549"/>
                    </a:cubicBezTo>
                    <a:cubicBezTo>
                      <a:pt x="4414837" y="1257549"/>
                      <a:pt x="4414837" y="1257549"/>
                      <a:pt x="4414626" y="1257549"/>
                    </a:cubicBezTo>
                    <a:cubicBezTo>
                      <a:pt x="4414626" y="1257127"/>
                      <a:pt x="4414837" y="1256706"/>
                      <a:pt x="4414837" y="1256285"/>
                    </a:cubicBezTo>
                    <a:cubicBezTo>
                      <a:pt x="4414837" y="1256285"/>
                      <a:pt x="4414837" y="1256285"/>
                      <a:pt x="4414626" y="1256285"/>
                    </a:cubicBezTo>
                    <a:cubicBezTo>
                      <a:pt x="4414626" y="1255864"/>
                      <a:pt x="4414837" y="1255442"/>
                      <a:pt x="4414837" y="1255021"/>
                    </a:cubicBezTo>
                    <a:cubicBezTo>
                      <a:pt x="4414837" y="1255021"/>
                      <a:pt x="4414837" y="1255021"/>
                      <a:pt x="4414626" y="1255021"/>
                    </a:cubicBezTo>
                    <a:cubicBezTo>
                      <a:pt x="4414626" y="1254600"/>
                      <a:pt x="4414837" y="1254179"/>
                      <a:pt x="4414837" y="1253757"/>
                    </a:cubicBezTo>
                    <a:cubicBezTo>
                      <a:pt x="4414837" y="1253757"/>
                      <a:pt x="4414837" y="1253757"/>
                      <a:pt x="4414626" y="1253757"/>
                    </a:cubicBezTo>
                    <a:cubicBezTo>
                      <a:pt x="4414626" y="1253336"/>
                      <a:pt x="4414837" y="1252915"/>
                      <a:pt x="4414837" y="1252493"/>
                    </a:cubicBezTo>
                    <a:cubicBezTo>
                      <a:pt x="4414837" y="1252493"/>
                      <a:pt x="4414837" y="1252493"/>
                      <a:pt x="4414626" y="1252493"/>
                    </a:cubicBezTo>
                    <a:cubicBezTo>
                      <a:pt x="4414626" y="1252072"/>
                      <a:pt x="4414837" y="1251651"/>
                      <a:pt x="4414837" y="1251230"/>
                    </a:cubicBezTo>
                    <a:cubicBezTo>
                      <a:pt x="4414837" y="1251230"/>
                      <a:pt x="4414837" y="1251230"/>
                      <a:pt x="4414626" y="1251230"/>
                    </a:cubicBezTo>
                    <a:cubicBezTo>
                      <a:pt x="4414626" y="1250808"/>
                      <a:pt x="4414837" y="1250387"/>
                      <a:pt x="4414837" y="1249966"/>
                    </a:cubicBezTo>
                    <a:cubicBezTo>
                      <a:pt x="4414837" y="1249966"/>
                      <a:pt x="4414837" y="1249966"/>
                      <a:pt x="4414626" y="1249966"/>
                    </a:cubicBezTo>
                    <a:cubicBezTo>
                      <a:pt x="4414626" y="1249544"/>
                      <a:pt x="4414837" y="1249123"/>
                      <a:pt x="4414837" y="1248702"/>
                    </a:cubicBezTo>
                    <a:cubicBezTo>
                      <a:pt x="4414837" y="1248702"/>
                      <a:pt x="4414837" y="1248702"/>
                      <a:pt x="4414626" y="1248702"/>
                    </a:cubicBezTo>
                    <a:cubicBezTo>
                      <a:pt x="4414626" y="1248281"/>
                      <a:pt x="4414837" y="1247859"/>
                      <a:pt x="4414837" y="1247438"/>
                    </a:cubicBezTo>
                    <a:cubicBezTo>
                      <a:pt x="4414837" y="1247438"/>
                      <a:pt x="4414837" y="1247438"/>
                      <a:pt x="4414626" y="1247438"/>
                    </a:cubicBezTo>
                    <a:cubicBezTo>
                      <a:pt x="4414626" y="1247017"/>
                      <a:pt x="4414837" y="1246595"/>
                      <a:pt x="4414837" y="1246174"/>
                    </a:cubicBezTo>
                    <a:cubicBezTo>
                      <a:pt x="4414837" y="1246174"/>
                      <a:pt x="4414837" y="1246174"/>
                      <a:pt x="4414626" y="1246174"/>
                    </a:cubicBezTo>
                    <a:cubicBezTo>
                      <a:pt x="4414626" y="1245753"/>
                      <a:pt x="4414837" y="1245332"/>
                      <a:pt x="4414837" y="1244910"/>
                    </a:cubicBezTo>
                    <a:cubicBezTo>
                      <a:pt x="4414837" y="1244910"/>
                      <a:pt x="4414837" y="1244910"/>
                      <a:pt x="4414626" y="1244910"/>
                    </a:cubicBezTo>
                    <a:cubicBezTo>
                      <a:pt x="4414626" y="1244489"/>
                      <a:pt x="4414837" y="1244068"/>
                      <a:pt x="4414837" y="1243647"/>
                    </a:cubicBezTo>
                    <a:cubicBezTo>
                      <a:pt x="4414837" y="1243647"/>
                      <a:pt x="4414837" y="1243647"/>
                      <a:pt x="4414626" y="1243647"/>
                    </a:cubicBezTo>
                    <a:cubicBezTo>
                      <a:pt x="4414626" y="1243225"/>
                      <a:pt x="4414837" y="1242804"/>
                      <a:pt x="4414837" y="1242383"/>
                    </a:cubicBezTo>
                    <a:cubicBezTo>
                      <a:pt x="4414837" y="1242383"/>
                      <a:pt x="4414837" y="1242383"/>
                      <a:pt x="4414626" y="1242383"/>
                    </a:cubicBezTo>
                    <a:cubicBezTo>
                      <a:pt x="4414626" y="1241961"/>
                      <a:pt x="4414837" y="1241540"/>
                      <a:pt x="4414837" y="1241119"/>
                    </a:cubicBezTo>
                    <a:cubicBezTo>
                      <a:pt x="4414837" y="1241119"/>
                      <a:pt x="4414837" y="1241119"/>
                      <a:pt x="4414626" y="1241119"/>
                    </a:cubicBezTo>
                    <a:cubicBezTo>
                      <a:pt x="4414626" y="1240698"/>
                      <a:pt x="4414837" y="1240276"/>
                      <a:pt x="4414837" y="1239855"/>
                    </a:cubicBezTo>
                    <a:cubicBezTo>
                      <a:pt x="4414837" y="1239855"/>
                      <a:pt x="4414837" y="1239855"/>
                      <a:pt x="4414626" y="1239855"/>
                    </a:cubicBezTo>
                    <a:cubicBezTo>
                      <a:pt x="4414626" y="1239434"/>
                      <a:pt x="4414837" y="1239012"/>
                      <a:pt x="4414837" y="1238591"/>
                    </a:cubicBezTo>
                    <a:cubicBezTo>
                      <a:pt x="4414837" y="1238591"/>
                      <a:pt x="4414837" y="1238591"/>
                      <a:pt x="4414626" y="1238591"/>
                    </a:cubicBezTo>
                    <a:cubicBezTo>
                      <a:pt x="4414626" y="1238170"/>
                      <a:pt x="4414837" y="1237749"/>
                      <a:pt x="4414837" y="1237327"/>
                    </a:cubicBezTo>
                    <a:cubicBezTo>
                      <a:pt x="4414837" y="1237327"/>
                      <a:pt x="4414837" y="1237327"/>
                      <a:pt x="4414626" y="1237327"/>
                    </a:cubicBezTo>
                    <a:cubicBezTo>
                      <a:pt x="4414626" y="1236906"/>
                      <a:pt x="4414837" y="1236485"/>
                      <a:pt x="4414837" y="1236063"/>
                    </a:cubicBezTo>
                    <a:cubicBezTo>
                      <a:pt x="4414837" y="1236063"/>
                      <a:pt x="4414837" y="1236063"/>
                      <a:pt x="4414626" y="1236063"/>
                    </a:cubicBezTo>
                    <a:cubicBezTo>
                      <a:pt x="4414626" y="1235642"/>
                      <a:pt x="4414837" y="1235221"/>
                      <a:pt x="4414837" y="1234800"/>
                    </a:cubicBezTo>
                    <a:cubicBezTo>
                      <a:pt x="4414837" y="1234800"/>
                      <a:pt x="4414837" y="1234800"/>
                      <a:pt x="4414626" y="1234800"/>
                    </a:cubicBezTo>
                    <a:cubicBezTo>
                      <a:pt x="4414626" y="1234800"/>
                      <a:pt x="4414626" y="1234378"/>
                      <a:pt x="4414626" y="1234168"/>
                    </a:cubicBezTo>
                    <a:cubicBezTo>
                      <a:pt x="4417154" y="1235221"/>
                      <a:pt x="4419471" y="1236485"/>
                      <a:pt x="4421999" y="1237538"/>
                    </a:cubicBezTo>
                    <a:cubicBezTo>
                      <a:pt x="4449592" y="1250598"/>
                      <a:pt x="4477397" y="1263236"/>
                      <a:pt x="4504991" y="1276506"/>
                    </a:cubicBezTo>
                    <a:cubicBezTo>
                      <a:pt x="4510889" y="1279245"/>
                      <a:pt x="4515312" y="1279034"/>
                      <a:pt x="4520999" y="1275243"/>
                    </a:cubicBezTo>
                    <a:cubicBezTo>
                      <a:pt x="4536587" y="1264500"/>
                      <a:pt x="4551964" y="1253336"/>
                      <a:pt x="4567551" y="1242383"/>
                    </a:cubicBezTo>
                    <a:cubicBezTo>
                      <a:pt x="4617894" y="1206574"/>
                      <a:pt x="4668658" y="1171186"/>
                      <a:pt x="4719212" y="1135799"/>
                    </a:cubicBezTo>
                    <a:cubicBezTo>
                      <a:pt x="4766606" y="1102728"/>
                      <a:pt x="4814000" y="1069658"/>
                      <a:pt x="4861604" y="1036587"/>
                    </a:cubicBezTo>
                    <a:cubicBezTo>
                      <a:pt x="4871084" y="1030057"/>
                      <a:pt x="4880562" y="1023528"/>
                      <a:pt x="4889830" y="1016787"/>
                    </a:cubicBezTo>
                    <a:cubicBezTo>
                      <a:pt x="4892990" y="1014470"/>
                      <a:pt x="4896150" y="1011942"/>
                      <a:pt x="4897624" y="1008151"/>
                    </a:cubicBezTo>
                    <a:cubicBezTo>
                      <a:pt x="4897624" y="1007730"/>
                      <a:pt x="4897624" y="1007519"/>
                      <a:pt x="4897624" y="1007098"/>
                    </a:cubicBezTo>
                    <a:cubicBezTo>
                      <a:pt x="4897624" y="1007098"/>
                      <a:pt x="4897624" y="1007098"/>
                      <a:pt x="4897624" y="1006887"/>
                    </a:cubicBezTo>
                    <a:cubicBezTo>
                      <a:pt x="4897624" y="1006466"/>
                      <a:pt x="4897624" y="1006255"/>
                      <a:pt x="4897624" y="1005834"/>
                    </a:cubicBezTo>
                    <a:cubicBezTo>
                      <a:pt x="4897624" y="1005834"/>
                      <a:pt x="4897624" y="1005834"/>
                      <a:pt x="4897624" y="1005623"/>
                    </a:cubicBezTo>
                    <a:cubicBezTo>
                      <a:pt x="4897624" y="1005202"/>
                      <a:pt x="4897624" y="1004991"/>
                      <a:pt x="4897624" y="1004570"/>
                    </a:cubicBezTo>
                    <a:cubicBezTo>
                      <a:pt x="4897624" y="1004570"/>
                      <a:pt x="4897624" y="1004570"/>
                      <a:pt x="4897624" y="1004359"/>
                    </a:cubicBezTo>
                    <a:cubicBezTo>
                      <a:pt x="4897624" y="1003938"/>
                      <a:pt x="4897624" y="1003727"/>
                      <a:pt x="4897624" y="1003306"/>
                    </a:cubicBezTo>
                    <a:cubicBezTo>
                      <a:pt x="4897624" y="1003306"/>
                      <a:pt x="4897624" y="1003306"/>
                      <a:pt x="4897624" y="1003095"/>
                    </a:cubicBezTo>
                    <a:cubicBezTo>
                      <a:pt x="4897624" y="1002674"/>
                      <a:pt x="4897624" y="1002464"/>
                      <a:pt x="4897624" y="1002042"/>
                    </a:cubicBezTo>
                    <a:cubicBezTo>
                      <a:pt x="4897624" y="1002042"/>
                      <a:pt x="4897624" y="1002042"/>
                      <a:pt x="4897624" y="1001832"/>
                    </a:cubicBezTo>
                    <a:cubicBezTo>
                      <a:pt x="4897624" y="1001410"/>
                      <a:pt x="4897624" y="1001200"/>
                      <a:pt x="4897624" y="1000778"/>
                    </a:cubicBezTo>
                    <a:cubicBezTo>
                      <a:pt x="4897624" y="1000778"/>
                      <a:pt x="4897624" y="1000778"/>
                      <a:pt x="4897624" y="1000568"/>
                    </a:cubicBezTo>
                    <a:cubicBezTo>
                      <a:pt x="4897624" y="1000146"/>
                      <a:pt x="4897624" y="999936"/>
                      <a:pt x="4897624" y="999515"/>
                    </a:cubicBezTo>
                    <a:cubicBezTo>
                      <a:pt x="4897624" y="999515"/>
                      <a:pt x="4897624" y="999515"/>
                      <a:pt x="4897624" y="999304"/>
                    </a:cubicBezTo>
                    <a:cubicBezTo>
                      <a:pt x="4897624" y="998883"/>
                      <a:pt x="4897624" y="998672"/>
                      <a:pt x="4897624" y="998251"/>
                    </a:cubicBezTo>
                    <a:cubicBezTo>
                      <a:pt x="4897624" y="998251"/>
                      <a:pt x="4897624" y="998251"/>
                      <a:pt x="4897624" y="998040"/>
                    </a:cubicBezTo>
                    <a:cubicBezTo>
                      <a:pt x="4897624" y="997619"/>
                      <a:pt x="4897624" y="997408"/>
                      <a:pt x="4897624" y="996987"/>
                    </a:cubicBezTo>
                    <a:cubicBezTo>
                      <a:pt x="4897624" y="996987"/>
                      <a:pt x="4897624" y="996987"/>
                      <a:pt x="4897624" y="996776"/>
                    </a:cubicBezTo>
                    <a:cubicBezTo>
                      <a:pt x="4897624" y="996355"/>
                      <a:pt x="4897624" y="996144"/>
                      <a:pt x="4897624" y="995723"/>
                    </a:cubicBezTo>
                    <a:cubicBezTo>
                      <a:pt x="4897624" y="995723"/>
                      <a:pt x="4897624" y="995723"/>
                      <a:pt x="4897624" y="995512"/>
                    </a:cubicBezTo>
                    <a:cubicBezTo>
                      <a:pt x="4897624" y="995091"/>
                      <a:pt x="4897624" y="994880"/>
                      <a:pt x="4897624" y="994459"/>
                    </a:cubicBezTo>
                    <a:cubicBezTo>
                      <a:pt x="4897624" y="994459"/>
                      <a:pt x="4897624" y="994459"/>
                      <a:pt x="4897624" y="994249"/>
                    </a:cubicBezTo>
                    <a:cubicBezTo>
                      <a:pt x="4897624" y="993827"/>
                      <a:pt x="4897624" y="993617"/>
                      <a:pt x="4897624" y="993195"/>
                    </a:cubicBezTo>
                    <a:cubicBezTo>
                      <a:pt x="4897624" y="993195"/>
                      <a:pt x="4897624" y="993195"/>
                      <a:pt x="4897624" y="992985"/>
                    </a:cubicBezTo>
                    <a:cubicBezTo>
                      <a:pt x="4897624" y="992563"/>
                      <a:pt x="4897624" y="992353"/>
                      <a:pt x="4897624" y="991931"/>
                    </a:cubicBezTo>
                    <a:cubicBezTo>
                      <a:pt x="4897624" y="991931"/>
                      <a:pt x="4897624" y="991931"/>
                      <a:pt x="4897624" y="991721"/>
                    </a:cubicBezTo>
                    <a:cubicBezTo>
                      <a:pt x="4897624" y="991300"/>
                      <a:pt x="4897624" y="991089"/>
                      <a:pt x="4897624" y="990668"/>
                    </a:cubicBezTo>
                    <a:cubicBezTo>
                      <a:pt x="4897624" y="990668"/>
                      <a:pt x="4897624" y="990668"/>
                      <a:pt x="4897624" y="990457"/>
                    </a:cubicBezTo>
                    <a:cubicBezTo>
                      <a:pt x="4897624" y="990036"/>
                      <a:pt x="4897624" y="989825"/>
                      <a:pt x="4897624" y="989404"/>
                    </a:cubicBezTo>
                    <a:cubicBezTo>
                      <a:pt x="4897624" y="989404"/>
                      <a:pt x="4897624" y="989404"/>
                      <a:pt x="4897624" y="989193"/>
                    </a:cubicBezTo>
                    <a:cubicBezTo>
                      <a:pt x="4897624" y="988772"/>
                      <a:pt x="4897624" y="988561"/>
                      <a:pt x="4897624" y="988140"/>
                    </a:cubicBezTo>
                    <a:cubicBezTo>
                      <a:pt x="4897624" y="988140"/>
                      <a:pt x="4897624" y="988140"/>
                      <a:pt x="4897624" y="987929"/>
                    </a:cubicBezTo>
                    <a:cubicBezTo>
                      <a:pt x="4897624" y="987508"/>
                      <a:pt x="4897624" y="987297"/>
                      <a:pt x="4897624" y="986876"/>
                    </a:cubicBezTo>
                    <a:cubicBezTo>
                      <a:pt x="4897624" y="986876"/>
                      <a:pt x="4897624" y="986876"/>
                      <a:pt x="4897624" y="986665"/>
                    </a:cubicBezTo>
                    <a:cubicBezTo>
                      <a:pt x="4897624" y="986244"/>
                      <a:pt x="4897624" y="986034"/>
                      <a:pt x="4897624" y="985612"/>
                    </a:cubicBezTo>
                    <a:cubicBezTo>
                      <a:pt x="4897624" y="985612"/>
                      <a:pt x="4897624" y="985612"/>
                      <a:pt x="4897624" y="985402"/>
                    </a:cubicBezTo>
                    <a:cubicBezTo>
                      <a:pt x="4897624" y="984980"/>
                      <a:pt x="4897624" y="984770"/>
                      <a:pt x="4897624" y="984348"/>
                    </a:cubicBezTo>
                    <a:cubicBezTo>
                      <a:pt x="4897624" y="984348"/>
                      <a:pt x="4897624" y="984348"/>
                      <a:pt x="4897624" y="984138"/>
                    </a:cubicBezTo>
                    <a:cubicBezTo>
                      <a:pt x="4897624" y="983717"/>
                      <a:pt x="4897624" y="983506"/>
                      <a:pt x="4897624" y="983085"/>
                    </a:cubicBezTo>
                    <a:cubicBezTo>
                      <a:pt x="4897624" y="983085"/>
                      <a:pt x="4897624" y="983085"/>
                      <a:pt x="4897624" y="982874"/>
                    </a:cubicBezTo>
                    <a:cubicBezTo>
                      <a:pt x="4897624" y="982453"/>
                      <a:pt x="4897624" y="982242"/>
                      <a:pt x="4897624" y="981821"/>
                    </a:cubicBezTo>
                    <a:cubicBezTo>
                      <a:pt x="4897624" y="981821"/>
                      <a:pt x="4897624" y="981821"/>
                      <a:pt x="4897624" y="981610"/>
                    </a:cubicBezTo>
                    <a:cubicBezTo>
                      <a:pt x="4897624" y="981189"/>
                      <a:pt x="4897624" y="980978"/>
                      <a:pt x="4897624" y="980557"/>
                    </a:cubicBezTo>
                    <a:cubicBezTo>
                      <a:pt x="4897624" y="980557"/>
                      <a:pt x="4897624" y="980557"/>
                      <a:pt x="4897624" y="980346"/>
                    </a:cubicBezTo>
                    <a:cubicBezTo>
                      <a:pt x="4897624" y="979925"/>
                      <a:pt x="4897624" y="979714"/>
                      <a:pt x="4897624" y="979293"/>
                    </a:cubicBezTo>
                    <a:cubicBezTo>
                      <a:pt x="4897624" y="979293"/>
                      <a:pt x="4897624" y="979293"/>
                      <a:pt x="4897624" y="979082"/>
                    </a:cubicBezTo>
                    <a:cubicBezTo>
                      <a:pt x="4897624" y="978661"/>
                      <a:pt x="4897624" y="978451"/>
                      <a:pt x="4897624" y="978029"/>
                    </a:cubicBezTo>
                    <a:cubicBezTo>
                      <a:pt x="4897624" y="978029"/>
                      <a:pt x="4897624" y="978029"/>
                      <a:pt x="4897624" y="977819"/>
                    </a:cubicBezTo>
                    <a:cubicBezTo>
                      <a:pt x="4897624" y="977397"/>
                      <a:pt x="4897624" y="977187"/>
                      <a:pt x="4897624" y="976765"/>
                    </a:cubicBezTo>
                    <a:cubicBezTo>
                      <a:pt x="4897624" y="976765"/>
                      <a:pt x="4897624" y="976765"/>
                      <a:pt x="4897624" y="976555"/>
                    </a:cubicBezTo>
                    <a:cubicBezTo>
                      <a:pt x="4897624" y="976133"/>
                      <a:pt x="4897624" y="975923"/>
                      <a:pt x="4897624" y="975502"/>
                    </a:cubicBezTo>
                    <a:cubicBezTo>
                      <a:pt x="4897624" y="975502"/>
                      <a:pt x="4897624" y="975502"/>
                      <a:pt x="4897624" y="975291"/>
                    </a:cubicBezTo>
                    <a:cubicBezTo>
                      <a:pt x="4897624" y="974870"/>
                      <a:pt x="4897624" y="974659"/>
                      <a:pt x="4897624" y="974238"/>
                    </a:cubicBezTo>
                    <a:cubicBezTo>
                      <a:pt x="4897624" y="974238"/>
                      <a:pt x="4897624" y="974238"/>
                      <a:pt x="4897624" y="974027"/>
                    </a:cubicBezTo>
                    <a:cubicBezTo>
                      <a:pt x="4897624" y="973606"/>
                      <a:pt x="4897624" y="973395"/>
                      <a:pt x="4897624" y="972974"/>
                    </a:cubicBezTo>
                    <a:cubicBezTo>
                      <a:pt x="4897624" y="972974"/>
                      <a:pt x="4897624" y="972974"/>
                      <a:pt x="4897624" y="972763"/>
                    </a:cubicBezTo>
                    <a:cubicBezTo>
                      <a:pt x="4897624" y="972342"/>
                      <a:pt x="4897624" y="972131"/>
                      <a:pt x="4897624" y="971710"/>
                    </a:cubicBezTo>
                    <a:cubicBezTo>
                      <a:pt x="4897624" y="971710"/>
                      <a:pt x="4897624" y="971710"/>
                      <a:pt x="4897624" y="971499"/>
                    </a:cubicBezTo>
                    <a:cubicBezTo>
                      <a:pt x="4897624" y="971078"/>
                      <a:pt x="4897624" y="970867"/>
                      <a:pt x="4897624" y="970446"/>
                    </a:cubicBezTo>
                    <a:cubicBezTo>
                      <a:pt x="4897624" y="970446"/>
                      <a:pt x="4897624" y="970446"/>
                      <a:pt x="4897624" y="970236"/>
                    </a:cubicBezTo>
                    <a:cubicBezTo>
                      <a:pt x="4897624" y="969814"/>
                      <a:pt x="4897624" y="969604"/>
                      <a:pt x="4897624" y="969182"/>
                    </a:cubicBezTo>
                    <a:cubicBezTo>
                      <a:pt x="4897624" y="969182"/>
                      <a:pt x="4897624" y="969182"/>
                      <a:pt x="4897624" y="968972"/>
                    </a:cubicBezTo>
                    <a:cubicBezTo>
                      <a:pt x="4897624" y="968550"/>
                      <a:pt x="4897624" y="968340"/>
                      <a:pt x="4897624" y="967919"/>
                    </a:cubicBezTo>
                    <a:cubicBezTo>
                      <a:pt x="4897624" y="967919"/>
                      <a:pt x="4897624" y="967919"/>
                      <a:pt x="4897624" y="967708"/>
                    </a:cubicBezTo>
                    <a:cubicBezTo>
                      <a:pt x="4897624" y="967287"/>
                      <a:pt x="4897624" y="967076"/>
                      <a:pt x="4897624" y="966655"/>
                    </a:cubicBezTo>
                    <a:cubicBezTo>
                      <a:pt x="4897624" y="966655"/>
                      <a:pt x="4897624" y="966655"/>
                      <a:pt x="4897624" y="966444"/>
                    </a:cubicBezTo>
                    <a:cubicBezTo>
                      <a:pt x="4897624" y="966023"/>
                      <a:pt x="4897624" y="965812"/>
                      <a:pt x="4897624" y="965391"/>
                    </a:cubicBezTo>
                    <a:cubicBezTo>
                      <a:pt x="4897624" y="965391"/>
                      <a:pt x="4897624" y="965391"/>
                      <a:pt x="4897624" y="965180"/>
                    </a:cubicBezTo>
                    <a:cubicBezTo>
                      <a:pt x="4897624" y="964759"/>
                      <a:pt x="4897624" y="964548"/>
                      <a:pt x="4897624" y="964127"/>
                    </a:cubicBezTo>
                    <a:cubicBezTo>
                      <a:pt x="4897624" y="964127"/>
                      <a:pt x="4897624" y="964127"/>
                      <a:pt x="4897624" y="963916"/>
                    </a:cubicBezTo>
                    <a:cubicBezTo>
                      <a:pt x="4897624" y="963495"/>
                      <a:pt x="4897624" y="963284"/>
                      <a:pt x="4897624" y="962863"/>
                    </a:cubicBezTo>
                    <a:cubicBezTo>
                      <a:pt x="4897624" y="962863"/>
                      <a:pt x="4897624" y="962863"/>
                      <a:pt x="4897624" y="962653"/>
                    </a:cubicBezTo>
                    <a:cubicBezTo>
                      <a:pt x="4897624" y="962231"/>
                      <a:pt x="4897624" y="962021"/>
                      <a:pt x="4897624" y="961599"/>
                    </a:cubicBezTo>
                    <a:cubicBezTo>
                      <a:pt x="4897624" y="961599"/>
                      <a:pt x="4897624" y="961599"/>
                      <a:pt x="4897624" y="961389"/>
                    </a:cubicBezTo>
                    <a:cubicBezTo>
                      <a:pt x="4897624" y="960967"/>
                      <a:pt x="4897624" y="960757"/>
                      <a:pt x="4897624" y="960335"/>
                    </a:cubicBezTo>
                    <a:cubicBezTo>
                      <a:pt x="4897624" y="960335"/>
                      <a:pt x="4897624" y="960335"/>
                      <a:pt x="4897624" y="960125"/>
                    </a:cubicBezTo>
                    <a:cubicBezTo>
                      <a:pt x="4897624" y="959703"/>
                      <a:pt x="4897624" y="959493"/>
                      <a:pt x="4897624" y="959072"/>
                    </a:cubicBezTo>
                    <a:cubicBezTo>
                      <a:pt x="4897624" y="959072"/>
                      <a:pt x="4897624" y="959072"/>
                      <a:pt x="4897624" y="958861"/>
                    </a:cubicBezTo>
                    <a:cubicBezTo>
                      <a:pt x="4897624" y="958440"/>
                      <a:pt x="4897624" y="958229"/>
                      <a:pt x="4897624" y="957808"/>
                    </a:cubicBezTo>
                    <a:cubicBezTo>
                      <a:pt x="4897624" y="957808"/>
                      <a:pt x="4897624" y="957808"/>
                      <a:pt x="4897624" y="957597"/>
                    </a:cubicBezTo>
                    <a:cubicBezTo>
                      <a:pt x="4897624" y="957176"/>
                      <a:pt x="4897624" y="956965"/>
                      <a:pt x="4897624" y="956544"/>
                    </a:cubicBezTo>
                    <a:cubicBezTo>
                      <a:pt x="4897624" y="956544"/>
                      <a:pt x="4897624" y="956544"/>
                      <a:pt x="4897624" y="956333"/>
                    </a:cubicBezTo>
                    <a:cubicBezTo>
                      <a:pt x="4897624" y="955912"/>
                      <a:pt x="4897624" y="955701"/>
                      <a:pt x="4897624" y="955280"/>
                    </a:cubicBezTo>
                    <a:cubicBezTo>
                      <a:pt x="4897624" y="955280"/>
                      <a:pt x="4897624" y="955280"/>
                      <a:pt x="4897624" y="955069"/>
                    </a:cubicBezTo>
                    <a:cubicBezTo>
                      <a:pt x="4897624" y="954648"/>
                      <a:pt x="4897624" y="954437"/>
                      <a:pt x="4897624" y="954016"/>
                    </a:cubicBezTo>
                    <a:cubicBezTo>
                      <a:pt x="4897624" y="954016"/>
                      <a:pt x="4897624" y="954016"/>
                      <a:pt x="4897624" y="953806"/>
                    </a:cubicBezTo>
                    <a:cubicBezTo>
                      <a:pt x="4897624" y="953384"/>
                      <a:pt x="4897624" y="953174"/>
                      <a:pt x="4897624" y="952752"/>
                    </a:cubicBezTo>
                    <a:cubicBezTo>
                      <a:pt x="4897624" y="952752"/>
                      <a:pt x="4897624" y="952752"/>
                      <a:pt x="4897624" y="952542"/>
                    </a:cubicBezTo>
                    <a:cubicBezTo>
                      <a:pt x="4897624" y="952121"/>
                      <a:pt x="4897624" y="951910"/>
                      <a:pt x="4897624" y="951489"/>
                    </a:cubicBezTo>
                    <a:cubicBezTo>
                      <a:pt x="4897624" y="951489"/>
                      <a:pt x="4897624" y="951489"/>
                      <a:pt x="4897624" y="951278"/>
                    </a:cubicBezTo>
                    <a:cubicBezTo>
                      <a:pt x="4897624" y="950857"/>
                      <a:pt x="4897624" y="950646"/>
                      <a:pt x="4897624" y="950225"/>
                    </a:cubicBezTo>
                    <a:cubicBezTo>
                      <a:pt x="4897624" y="950225"/>
                      <a:pt x="4897624" y="950225"/>
                      <a:pt x="4897624" y="950014"/>
                    </a:cubicBezTo>
                    <a:cubicBezTo>
                      <a:pt x="4897624" y="949593"/>
                      <a:pt x="4897624" y="949382"/>
                      <a:pt x="4897624" y="948961"/>
                    </a:cubicBezTo>
                    <a:cubicBezTo>
                      <a:pt x="4897624" y="948961"/>
                      <a:pt x="4897624" y="948961"/>
                      <a:pt x="4897624" y="948750"/>
                    </a:cubicBezTo>
                    <a:cubicBezTo>
                      <a:pt x="4897624" y="948329"/>
                      <a:pt x="4897624" y="948118"/>
                      <a:pt x="4897624" y="947697"/>
                    </a:cubicBezTo>
                    <a:cubicBezTo>
                      <a:pt x="4897624" y="947697"/>
                      <a:pt x="4897624" y="947697"/>
                      <a:pt x="4897624" y="947486"/>
                    </a:cubicBezTo>
                    <a:cubicBezTo>
                      <a:pt x="4897624" y="947065"/>
                      <a:pt x="4897624" y="946855"/>
                      <a:pt x="4897624" y="946433"/>
                    </a:cubicBezTo>
                    <a:cubicBezTo>
                      <a:pt x="4897624" y="946433"/>
                      <a:pt x="4897624" y="946433"/>
                      <a:pt x="4897624" y="946223"/>
                    </a:cubicBezTo>
                    <a:cubicBezTo>
                      <a:pt x="4897624" y="945801"/>
                      <a:pt x="4897624" y="945591"/>
                      <a:pt x="4897624" y="945169"/>
                    </a:cubicBezTo>
                    <a:cubicBezTo>
                      <a:pt x="4897624" y="945169"/>
                      <a:pt x="4897624" y="945169"/>
                      <a:pt x="4897624" y="944959"/>
                    </a:cubicBezTo>
                    <a:cubicBezTo>
                      <a:pt x="4897624" y="944537"/>
                      <a:pt x="4897624" y="944327"/>
                      <a:pt x="4897624" y="943905"/>
                    </a:cubicBezTo>
                    <a:cubicBezTo>
                      <a:pt x="4897624" y="943905"/>
                      <a:pt x="4897624" y="943905"/>
                      <a:pt x="4897624" y="943695"/>
                    </a:cubicBezTo>
                    <a:cubicBezTo>
                      <a:pt x="4897624" y="943274"/>
                      <a:pt x="4897624" y="943063"/>
                      <a:pt x="4897624" y="942642"/>
                    </a:cubicBezTo>
                    <a:cubicBezTo>
                      <a:pt x="4897624" y="942642"/>
                      <a:pt x="4897624" y="942642"/>
                      <a:pt x="4897624" y="942431"/>
                    </a:cubicBezTo>
                    <a:cubicBezTo>
                      <a:pt x="4897624" y="942010"/>
                      <a:pt x="4897624" y="941799"/>
                      <a:pt x="4897624" y="941378"/>
                    </a:cubicBezTo>
                    <a:cubicBezTo>
                      <a:pt x="4897624" y="941378"/>
                      <a:pt x="4897624" y="941378"/>
                      <a:pt x="4897624" y="941167"/>
                    </a:cubicBezTo>
                    <a:cubicBezTo>
                      <a:pt x="4897624" y="940746"/>
                      <a:pt x="4897624" y="940535"/>
                      <a:pt x="4897624" y="940114"/>
                    </a:cubicBezTo>
                    <a:cubicBezTo>
                      <a:pt x="4897624" y="940114"/>
                      <a:pt x="4897624" y="940114"/>
                      <a:pt x="4897624" y="939903"/>
                    </a:cubicBezTo>
                    <a:cubicBezTo>
                      <a:pt x="4897624" y="939482"/>
                      <a:pt x="4897624" y="939271"/>
                      <a:pt x="4897624" y="938850"/>
                    </a:cubicBezTo>
                    <a:cubicBezTo>
                      <a:pt x="4897624" y="938850"/>
                      <a:pt x="4897624" y="938850"/>
                      <a:pt x="4897624" y="938639"/>
                    </a:cubicBezTo>
                    <a:cubicBezTo>
                      <a:pt x="4897624" y="938218"/>
                      <a:pt x="4897624" y="938008"/>
                      <a:pt x="4897624" y="937586"/>
                    </a:cubicBezTo>
                    <a:cubicBezTo>
                      <a:pt x="4897624" y="937586"/>
                      <a:pt x="4897624" y="937586"/>
                      <a:pt x="4897624" y="937376"/>
                    </a:cubicBezTo>
                    <a:cubicBezTo>
                      <a:pt x="4897624" y="936954"/>
                      <a:pt x="4897624" y="936744"/>
                      <a:pt x="4897624" y="936323"/>
                    </a:cubicBezTo>
                    <a:cubicBezTo>
                      <a:pt x="4897624" y="936323"/>
                      <a:pt x="4897624" y="936323"/>
                      <a:pt x="4897624" y="936112"/>
                    </a:cubicBezTo>
                    <a:cubicBezTo>
                      <a:pt x="4897624" y="935691"/>
                      <a:pt x="4897624" y="935480"/>
                      <a:pt x="4897624" y="935059"/>
                    </a:cubicBezTo>
                    <a:cubicBezTo>
                      <a:pt x="4897624" y="935059"/>
                      <a:pt x="4897624" y="935059"/>
                      <a:pt x="4897624" y="934848"/>
                    </a:cubicBezTo>
                    <a:cubicBezTo>
                      <a:pt x="4897624" y="934427"/>
                      <a:pt x="4897624" y="934216"/>
                      <a:pt x="4897624" y="933795"/>
                    </a:cubicBezTo>
                    <a:cubicBezTo>
                      <a:pt x="4897624" y="933795"/>
                      <a:pt x="4897624" y="933795"/>
                      <a:pt x="4897624" y="933584"/>
                    </a:cubicBezTo>
                    <a:cubicBezTo>
                      <a:pt x="4897624" y="933163"/>
                      <a:pt x="4897624" y="932952"/>
                      <a:pt x="4897624" y="932531"/>
                    </a:cubicBezTo>
                    <a:cubicBezTo>
                      <a:pt x="4897624" y="932531"/>
                      <a:pt x="4897624" y="932531"/>
                      <a:pt x="4897624" y="932320"/>
                    </a:cubicBezTo>
                    <a:cubicBezTo>
                      <a:pt x="4897624" y="931899"/>
                      <a:pt x="4897624" y="931688"/>
                      <a:pt x="4897624" y="931267"/>
                    </a:cubicBezTo>
                    <a:cubicBezTo>
                      <a:pt x="4897624" y="931267"/>
                      <a:pt x="4897624" y="931267"/>
                      <a:pt x="4897624" y="931057"/>
                    </a:cubicBezTo>
                    <a:cubicBezTo>
                      <a:pt x="4897624" y="930635"/>
                      <a:pt x="4897624" y="930425"/>
                      <a:pt x="4897624" y="930003"/>
                    </a:cubicBezTo>
                    <a:cubicBezTo>
                      <a:pt x="4897624" y="930003"/>
                      <a:pt x="4897624" y="930003"/>
                      <a:pt x="4897624" y="929793"/>
                    </a:cubicBezTo>
                    <a:cubicBezTo>
                      <a:pt x="4897624" y="929371"/>
                      <a:pt x="4897624" y="929161"/>
                      <a:pt x="4897624" y="928739"/>
                    </a:cubicBezTo>
                    <a:cubicBezTo>
                      <a:pt x="4897624" y="928739"/>
                      <a:pt x="4897624" y="928739"/>
                      <a:pt x="4897624" y="928529"/>
                    </a:cubicBezTo>
                    <a:cubicBezTo>
                      <a:pt x="4897624" y="928107"/>
                      <a:pt x="4897624" y="927897"/>
                      <a:pt x="4897624" y="927476"/>
                    </a:cubicBezTo>
                    <a:cubicBezTo>
                      <a:pt x="4897624" y="927476"/>
                      <a:pt x="4897624" y="927476"/>
                      <a:pt x="4897624" y="927265"/>
                    </a:cubicBezTo>
                    <a:cubicBezTo>
                      <a:pt x="4897624" y="926844"/>
                      <a:pt x="4897624" y="926633"/>
                      <a:pt x="4897624" y="926212"/>
                    </a:cubicBezTo>
                    <a:cubicBezTo>
                      <a:pt x="4897624" y="926212"/>
                      <a:pt x="4897624" y="926212"/>
                      <a:pt x="4897624" y="926001"/>
                    </a:cubicBezTo>
                    <a:cubicBezTo>
                      <a:pt x="4897624" y="925580"/>
                      <a:pt x="4897624" y="925369"/>
                      <a:pt x="4897624" y="924948"/>
                    </a:cubicBezTo>
                    <a:cubicBezTo>
                      <a:pt x="4897624" y="924948"/>
                      <a:pt x="4897624" y="924948"/>
                      <a:pt x="4897624" y="924737"/>
                    </a:cubicBezTo>
                    <a:cubicBezTo>
                      <a:pt x="4897624" y="924316"/>
                      <a:pt x="4897624" y="924105"/>
                      <a:pt x="4897624" y="923684"/>
                    </a:cubicBezTo>
                    <a:cubicBezTo>
                      <a:pt x="4897624" y="923684"/>
                      <a:pt x="4897624" y="923684"/>
                      <a:pt x="4897624" y="923473"/>
                    </a:cubicBezTo>
                    <a:cubicBezTo>
                      <a:pt x="4897624" y="923052"/>
                      <a:pt x="4897624" y="922841"/>
                      <a:pt x="4897624" y="922420"/>
                    </a:cubicBezTo>
                    <a:cubicBezTo>
                      <a:pt x="4897624" y="922420"/>
                      <a:pt x="4897624" y="922420"/>
                      <a:pt x="4897624" y="922210"/>
                    </a:cubicBezTo>
                    <a:cubicBezTo>
                      <a:pt x="4897624" y="921788"/>
                      <a:pt x="4897624" y="921578"/>
                      <a:pt x="4897624" y="921156"/>
                    </a:cubicBezTo>
                    <a:cubicBezTo>
                      <a:pt x="4897624" y="921156"/>
                      <a:pt x="4897624" y="921156"/>
                      <a:pt x="4897624" y="920946"/>
                    </a:cubicBezTo>
                    <a:cubicBezTo>
                      <a:pt x="4897624" y="920525"/>
                      <a:pt x="4897624" y="920314"/>
                      <a:pt x="4897624" y="919893"/>
                    </a:cubicBezTo>
                    <a:cubicBezTo>
                      <a:pt x="4897624" y="919893"/>
                      <a:pt x="4897624" y="919893"/>
                      <a:pt x="4897624" y="919682"/>
                    </a:cubicBezTo>
                    <a:cubicBezTo>
                      <a:pt x="4897624" y="919261"/>
                      <a:pt x="4897624" y="919050"/>
                      <a:pt x="4897624" y="918629"/>
                    </a:cubicBezTo>
                    <a:cubicBezTo>
                      <a:pt x="4897624" y="918629"/>
                      <a:pt x="4897624" y="918629"/>
                      <a:pt x="4897624" y="918418"/>
                    </a:cubicBezTo>
                    <a:cubicBezTo>
                      <a:pt x="4897624" y="917997"/>
                      <a:pt x="4897624" y="917786"/>
                      <a:pt x="4897624" y="917365"/>
                    </a:cubicBezTo>
                    <a:cubicBezTo>
                      <a:pt x="4897624" y="917365"/>
                      <a:pt x="4897624" y="917365"/>
                      <a:pt x="4897624" y="917154"/>
                    </a:cubicBezTo>
                    <a:cubicBezTo>
                      <a:pt x="4897624" y="916733"/>
                      <a:pt x="4897624" y="916522"/>
                      <a:pt x="4897624" y="916101"/>
                    </a:cubicBezTo>
                    <a:cubicBezTo>
                      <a:pt x="4897624" y="916101"/>
                      <a:pt x="4897624" y="916101"/>
                      <a:pt x="4897624" y="915890"/>
                    </a:cubicBezTo>
                    <a:cubicBezTo>
                      <a:pt x="4897624" y="915469"/>
                      <a:pt x="4897624" y="915258"/>
                      <a:pt x="4897624" y="914837"/>
                    </a:cubicBezTo>
                    <a:cubicBezTo>
                      <a:pt x="4897624" y="914837"/>
                      <a:pt x="4897624" y="914837"/>
                      <a:pt x="4897624" y="914627"/>
                    </a:cubicBezTo>
                    <a:cubicBezTo>
                      <a:pt x="4897624" y="914205"/>
                      <a:pt x="4897624" y="913995"/>
                      <a:pt x="4897624" y="913573"/>
                    </a:cubicBezTo>
                    <a:cubicBezTo>
                      <a:pt x="4897624" y="913573"/>
                      <a:pt x="4897624" y="913573"/>
                      <a:pt x="4897624" y="913363"/>
                    </a:cubicBezTo>
                    <a:cubicBezTo>
                      <a:pt x="4897624" y="912941"/>
                      <a:pt x="4897624" y="912731"/>
                      <a:pt x="4897624" y="912309"/>
                    </a:cubicBezTo>
                    <a:cubicBezTo>
                      <a:pt x="4897624" y="912309"/>
                      <a:pt x="4897624" y="912309"/>
                      <a:pt x="4897624" y="912099"/>
                    </a:cubicBezTo>
                    <a:cubicBezTo>
                      <a:pt x="4897624" y="911678"/>
                      <a:pt x="4897624" y="911467"/>
                      <a:pt x="4897624" y="911046"/>
                    </a:cubicBezTo>
                    <a:cubicBezTo>
                      <a:pt x="4897624" y="911046"/>
                      <a:pt x="4897624" y="911046"/>
                      <a:pt x="4897624" y="910835"/>
                    </a:cubicBezTo>
                    <a:cubicBezTo>
                      <a:pt x="4897624" y="910414"/>
                      <a:pt x="4897624" y="910203"/>
                      <a:pt x="4897624" y="909782"/>
                    </a:cubicBezTo>
                    <a:cubicBezTo>
                      <a:pt x="4897624" y="909782"/>
                      <a:pt x="4897624" y="909782"/>
                      <a:pt x="4897624" y="909571"/>
                    </a:cubicBezTo>
                    <a:cubicBezTo>
                      <a:pt x="4897624" y="909150"/>
                      <a:pt x="4897624" y="908939"/>
                      <a:pt x="4897624" y="908518"/>
                    </a:cubicBezTo>
                    <a:cubicBezTo>
                      <a:pt x="4897624" y="908518"/>
                      <a:pt x="4897624" y="908518"/>
                      <a:pt x="4897624" y="908307"/>
                    </a:cubicBezTo>
                    <a:cubicBezTo>
                      <a:pt x="4897624" y="907886"/>
                      <a:pt x="4897624" y="907675"/>
                      <a:pt x="4897624" y="907254"/>
                    </a:cubicBezTo>
                    <a:cubicBezTo>
                      <a:pt x="4897624" y="907254"/>
                      <a:pt x="4897624" y="907254"/>
                      <a:pt x="4897624" y="907043"/>
                    </a:cubicBezTo>
                    <a:cubicBezTo>
                      <a:pt x="4897624" y="906622"/>
                      <a:pt x="4897624" y="906412"/>
                      <a:pt x="4897624" y="905990"/>
                    </a:cubicBezTo>
                    <a:cubicBezTo>
                      <a:pt x="4897624" y="905990"/>
                      <a:pt x="4897624" y="905990"/>
                      <a:pt x="4897624" y="905780"/>
                    </a:cubicBezTo>
                    <a:cubicBezTo>
                      <a:pt x="4897624" y="905358"/>
                      <a:pt x="4897624" y="905148"/>
                      <a:pt x="4897624" y="904726"/>
                    </a:cubicBezTo>
                    <a:cubicBezTo>
                      <a:pt x="4897624" y="904726"/>
                      <a:pt x="4897624" y="904726"/>
                      <a:pt x="4897624" y="904516"/>
                    </a:cubicBezTo>
                    <a:cubicBezTo>
                      <a:pt x="4897624" y="904095"/>
                      <a:pt x="4897624" y="903884"/>
                      <a:pt x="4897624" y="903463"/>
                    </a:cubicBezTo>
                    <a:cubicBezTo>
                      <a:pt x="4897624" y="903463"/>
                      <a:pt x="4897624" y="903463"/>
                      <a:pt x="4897624" y="903252"/>
                    </a:cubicBezTo>
                    <a:cubicBezTo>
                      <a:pt x="4897624" y="902831"/>
                      <a:pt x="4897624" y="902620"/>
                      <a:pt x="4897624" y="902199"/>
                    </a:cubicBezTo>
                    <a:cubicBezTo>
                      <a:pt x="4897624" y="902199"/>
                      <a:pt x="4897624" y="902199"/>
                      <a:pt x="4897624" y="901988"/>
                    </a:cubicBezTo>
                    <a:cubicBezTo>
                      <a:pt x="4897624" y="901567"/>
                      <a:pt x="4897624" y="901356"/>
                      <a:pt x="4897624" y="900935"/>
                    </a:cubicBezTo>
                    <a:cubicBezTo>
                      <a:pt x="4897624" y="900935"/>
                      <a:pt x="4897624" y="900935"/>
                      <a:pt x="4897624" y="900724"/>
                    </a:cubicBezTo>
                    <a:cubicBezTo>
                      <a:pt x="4897624" y="900303"/>
                      <a:pt x="4897624" y="900092"/>
                      <a:pt x="4897624" y="899671"/>
                    </a:cubicBezTo>
                    <a:cubicBezTo>
                      <a:pt x="4897624" y="899671"/>
                      <a:pt x="4897624" y="899671"/>
                      <a:pt x="4897624" y="899460"/>
                    </a:cubicBezTo>
                    <a:cubicBezTo>
                      <a:pt x="4897624" y="899039"/>
                      <a:pt x="4897624" y="898829"/>
                      <a:pt x="4897624" y="898407"/>
                    </a:cubicBezTo>
                    <a:cubicBezTo>
                      <a:pt x="4897624" y="898407"/>
                      <a:pt x="4897624" y="898407"/>
                      <a:pt x="4897624" y="898197"/>
                    </a:cubicBezTo>
                    <a:cubicBezTo>
                      <a:pt x="4897624" y="897775"/>
                      <a:pt x="4897624" y="897565"/>
                      <a:pt x="4897624" y="897143"/>
                    </a:cubicBezTo>
                    <a:cubicBezTo>
                      <a:pt x="4897624" y="897143"/>
                      <a:pt x="4897624" y="897143"/>
                      <a:pt x="4897624" y="896933"/>
                    </a:cubicBezTo>
                    <a:cubicBezTo>
                      <a:pt x="4897624" y="896511"/>
                      <a:pt x="4897624" y="896301"/>
                      <a:pt x="4897624" y="895880"/>
                    </a:cubicBezTo>
                    <a:cubicBezTo>
                      <a:pt x="4897624" y="895880"/>
                      <a:pt x="4897624" y="895880"/>
                      <a:pt x="4897624" y="895669"/>
                    </a:cubicBezTo>
                    <a:cubicBezTo>
                      <a:pt x="4897624" y="895248"/>
                      <a:pt x="4897624" y="895037"/>
                      <a:pt x="4897624" y="894616"/>
                    </a:cubicBezTo>
                    <a:cubicBezTo>
                      <a:pt x="4897624" y="894616"/>
                      <a:pt x="4897624" y="894616"/>
                      <a:pt x="4897624" y="894405"/>
                    </a:cubicBezTo>
                    <a:cubicBezTo>
                      <a:pt x="4897624" y="893984"/>
                      <a:pt x="4897624" y="893773"/>
                      <a:pt x="4897624" y="893352"/>
                    </a:cubicBezTo>
                    <a:cubicBezTo>
                      <a:pt x="4897624" y="893352"/>
                      <a:pt x="4897624" y="893352"/>
                      <a:pt x="4897624" y="893141"/>
                    </a:cubicBezTo>
                    <a:cubicBezTo>
                      <a:pt x="4897624" y="892720"/>
                      <a:pt x="4897624" y="892509"/>
                      <a:pt x="4897624" y="892088"/>
                    </a:cubicBezTo>
                    <a:cubicBezTo>
                      <a:pt x="4897624" y="892088"/>
                      <a:pt x="4897624" y="892088"/>
                      <a:pt x="4897624" y="891877"/>
                    </a:cubicBezTo>
                    <a:cubicBezTo>
                      <a:pt x="4897624" y="891456"/>
                      <a:pt x="4897624" y="891245"/>
                      <a:pt x="4897624" y="890824"/>
                    </a:cubicBezTo>
                    <a:cubicBezTo>
                      <a:pt x="4897624" y="890824"/>
                      <a:pt x="4897624" y="890824"/>
                      <a:pt x="4897624" y="890614"/>
                    </a:cubicBezTo>
                    <a:cubicBezTo>
                      <a:pt x="4897624" y="890192"/>
                      <a:pt x="4897624" y="889982"/>
                      <a:pt x="4897624" y="889560"/>
                    </a:cubicBezTo>
                    <a:cubicBezTo>
                      <a:pt x="4897624" y="889560"/>
                      <a:pt x="4897624" y="889560"/>
                      <a:pt x="4897624" y="889350"/>
                    </a:cubicBezTo>
                    <a:cubicBezTo>
                      <a:pt x="4897624" y="888928"/>
                      <a:pt x="4897624" y="888718"/>
                      <a:pt x="4897624" y="888297"/>
                    </a:cubicBezTo>
                    <a:cubicBezTo>
                      <a:pt x="4897624" y="888297"/>
                      <a:pt x="4897624" y="888297"/>
                      <a:pt x="4897624" y="888086"/>
                    </a:cubicBezTo>
                    <a:cubicBezTo>
                      <a:pt x="4897624" y="887665"/>
                      <a:pt x="4897624" y="887454"/>
                      <a:pt x="4897624" y="887033"/>
                    </a:cubicBezTo>
                    <a:cubicBezTo>
                      <a:pt x="4897624" y="887033"/>
                      <a:pt x="4897624" y="887033"/>
                      <a:pt x="4897624" y="886822"/>
                    </a:cubicBezTo>
                    <a:cubicBezTo>
                      <a:pt x="4897624" y="886401"/>
                      <a:pt x="4897624" y="886190"/>
                      <a:pt x="4897624" y="885769"/>
                    </a:cubicBezTo>
                    <a:cubicBezTo>
                      <a:pt x="4897624" y="885769"/>
                      <a:pt x="4897624" y="885769"/>
                      <a:pt x="4897624" y="885558"/>
                    </a:cubicBezTo>
                    <a:cubicBezTo>
                      <a:pt x="4897624" y="885137"/>
                      <a:pt x="4897624" y="884926"/>
                      <a:pt x="4897624" y="884505"/>
                    </a:cubicBezTo>
                    <a:cubicBezTo>
                      <a:pt x="4897624" y="884505"/>
                      <a:pt x="4897624" y="884505"/>
                      <a:pt x="4897624" y="884294"/>
                    </a:cubicBezTo>
                    <a:cubicBezTo>
                      <a:pt x="4897624" y="883873"/>
                      <a:pt x="4897624" y="883662"/>
                      <a:pt x="4897624" y="883241"/>
                    </a:cubicBezTo>
                    <a:cubicBezTo>
                      <a:pt x="4897624" y="883241"/>
                      <a:pt x="4897624" y="883241"/>
                      <a:pt x="4897624" y="883031"/>
                    </a:cubicBezTo>
                    <a:cubicBezTo>
                      <a:pt x="4897624" y="882609"/>
                      <a:pt x="4897624" y="882399"/>
                      <a:pt x="4897624" y="881977"/>
                    </a:cubicBezTo>
                    <a:cubicBezTo>
                      <a:pt x="4897624" y="881977"/>
                      <a:pt x="4897624" y="881977"/>
                      <a:pt x="4897624" y="881767"/>
                    </a:cubicBezTo>
                    <a:cubicBezTo>
                      <a:pt x="4897624" y="881345"/>
                      <a:pt x="4897624" y="881135"/>
                      <a:pt x="4897624" y="880713"/>
                    </a:cubicBezTo>
                    <a:cubicBezTo>
                      <a:pt x="4897624" y="880713"/>
                      <a:pt x="4897624" y="880713"/>
                      <a:pt x="4897624" y="880503"/>
                    </a:cubicBezTo>
                    <a:cubicBezTo>
                      <a:pt x="4897624" y="880082"/>
                      <a:pt x="4897624" y="879871"/>
                      <a:pt x="4897624" y="879450"/>
                    </a:cubicBezTo>
                    <a:cubicBezTo>
                      <a:pt x="4897624" y="879450"/>
                      <a:pt x="4897624" y="879450"/>
                      <a:pt x="4897624" y="879239"/>
                    </a:cubicBezTo>
                    <a:cubicBezTo>
                      <a:pt x="4897624" y="878818"/>
                      <a:pt x="4897624" y="878607"/>
                      <a:pt x="4897624" y="878186"/>
                    </a:cubicBezTo>
                    <a:cubicBezTo>
                      <a:pt x="4897624" y="878186"/>
                      <a:pt x="4897624" y="878186"/>
                      <a:pt x="4897624" y="877975"/>
                    </a:cubicBezTo>
                    <a:cubicBezTo>
                      <a:pt x="4897624" y="877554"/>
                      <a:pt x="4897624" y="877343"/>
                      <a:pt x="4897624" y="876922"/>
                    </a:cubicBezTo>
                    <a:cubicBezTo>
                      <a:pt x="4897624" y="876922"/>
                      <a:pt x="4897624" y="876922"/>
                      <a:pt x="4897624" y="876711"/>
                    </a:cubicBezTo>
                    <a:cubicBezTo>
                      <a:pt x="4897624" y="876290"/>
                      <a:pt x="4897624" y="876079"/>
                      <a:pt x="4897624" y="875658"/>
                    </a:cubicBezTo>
                    <a:cubicBezTo>
                      <a:pt x="4897624" y="875658"/>
                      <a:pt x="4897624" y="875658"/>
                      <a:pt x="4897624" y="875447"/>
                    </a:cubicBezTo>
                    <a:cubicBezTo>
                      <a:pt x="4897624" y="875026"/>
                      <a:pt x="4897624" y="874816"/>
                      <a:pt x="4897624" y="874394"/>
                    </a:cubicBezTo>
                    <a:cubicBezTo>
                      <a:pt x="4897624" y="874394"/>
                      <a:pt x="4897624" y="874394"/>
                      <a:pt x="4897624" y="874184"/>
                    </a:cubicBezTo>
                    <a:cubicBezTo>
                      <a:pt x="4897624" y="873762"/>
                      <a:pt x="4897624" y="873552"/>
                      <a:pt x="4897624" y="873130"/>
                    </a:cubicBezTo>
                    <a:cubicBezTo>
                      <a:pt x="4897624" y="873130"/>
                      <a:pt x="4897624" y="873130"/>
                      <a:pt x="4897624" y="872920"/>
                    </a:cubicBezTo>
                    <a:cubicBezTo>
                      <a:pt x="4897624" y="872498"/>
                      <a:pt x="4897624" y="872288"/>
                      <a:pt x="4897624" y="871867"/>
                    </a:cubicBezTo>
                    <a:cubicBezTo>
                      <a:pt x="4897624" y="871867"/>
                      <a:pt x="4897624" y="871867"/>
                      <a:pt x="4897624" y="871656"/>
                    </a:cubicBezTo>
                    <a:cubicBezTo>
                      <a:pt x="4897624" y="871235"/>
                      <a:pt x="4897624" y="871024"/>
                      <a:pt x="4897624" y="870603"/>
                    </a:cubicBezTo>
                    <a:cubicBezTo>
                      <a:pt x="4897624" y="870603"/>
                      <a:pt x="4897624" y="870603"/>
                      <a:pt x="4897624" y="870392"/>
                    </a:cubicBezTo>
                    <a:cubicBezTo>
                      <a:pt x="4897624" y="869971"/>
                      <a:pt x="4897624" y="869760"/>
                      <a:pt x="4897624" y="869339"/>
                    </a:cubicBezTo>
                    <a:cubicBezTo>
                      <a:pt x="4897624" y="869339"/>
                      <a:pt x="4897624" y="869339"/>
                      <a:pt x="4897624" y="869128"/>
                    </a:cubicBezTo>
                    <a:cubicBezTo>
                      <a:pt x="4897624" y="868707"/>
                      <a:pt x="4897624" y="868496"/>
                      <a:pt x="4897624" y="868075"/>
                    </a:cubicBezTo>
                    <a:cubicBezTo>
                      <a:pt x="4897624" y="868075"/>
                      <a:pt x="4897624" y="868075"/>
                      <a:pt x="4897624" y="867864"/>
                    </a:cubicBezTo>
                    <a:cubicBezTo>
                      <a:pt x="4897624" y="867443"/>
                      <a:pt x="4897624" y="867232"/>
                      <a:pt x="4897624" y="866811"/>
                    </a:cubicBezTo>
                    <a:cubicBezTo>
                      <a:pt x="4897624" y="866811"/>
                      <a:pt x="4897624" y="866811"/>
                      <a:pt x="4897624" y="866601"/>
                    </a:cubicBezTo>
                    <a:cubicBezTo>
                      <a:pt x="4897624" y="866179"/>
                      <a:pt x="4897624" y="865969"/>
                      <a:pt x="4897624" y="865547"/>
                    </a:cubicBezTo>
                    <a:cubicBezTo>
                      <a:pt x="4897624" y="865547"/>
                      <a:pt x="4897624" y="865547"/>
                      <a:pt x="4897624" y="865337"/>
                    </a:cubicBezTo>
                    <a:cubicBezTo>
                      <a:pt x="4897624" y="864915"/>
                      <a:pt x="4897624" y="864705"/>
                      <a:pt x="4897624" y="864284"/>
                    </a:cubicBezTo>
                    <a:cubicBezTo>
                      <a:pt x="4897624" y="864284"/>
                      <a:pt x="4897624" y="864284"/>
                      <a:pt x="4897624" y="864073"/>
                    </a:cubicBezTo>
                    <a:cubicBezTo>
                      <a:pt x="4897624" y="863652"/>
                      <a:pt x="4897624" y="863441"/>
                      <a:pt x="4897624" y="863020"/>
                    </a:cubicBezTo>
                    <a:cubicBezTo>
                      <a:pt x="4897624" y="863020"/>
                      <a:pt x="4897624" y="863020"/>
                      <a:pt x="4897624" y="862809"/>
                    </a:cubicBezTo>
                    <a:cubicBezTo>
                      <a:pt x="4897624" y="862388"/>
                      <a:pt x="4897624" y="862177"/>
                      <a:pt x="4897624" y="861756"/>
                    </a:cubicBezTo>
                    <a:cubicBezTo>
                      <a:pt x="4897624" y="861756"/>
                      <a:pt x="4897624" y="861756"/>
                      <a:pt x="4897624" y="861545"/>
                    </a:cubicBezTo>
                    <a:cubicBezTo>
                      <a:pt x="4897624" y="861124"/>
                      <a:pt x="4897624" y="860913"/>
                      <a:pt x="4897624" y="860492"/>
                    </a:cubicBezTo>
                    <a:cubicBezTo>
                      <a:pt x="4897624" y="860492"/>
                      <a:pt x="4897624" y="860492"/>
                      <a:pt x="4897624" y="860281"/>
                    </a:cubicBezTo>
                    <a:cubicBezTo>
                      <a:pt x="4897624" y="859860"/>
                      <a:pt x="4897624" y="859649"/>
                      <a:pt x="4897624" y="859228"/>
                    </a:cubicBezTo>
                    <a:cubicBezTo>
                      <a:pt x="4897624" y="859228"/>
                      <a:pt x="4897624" y="859228"/>
                      <a:pt x="4897624" y="859018"/>
                    </a:cubicBezTo>
                    <a:cubicBezTo>
                      <a:pt x="4897624" y="858596"/>
                      <a:pt x="4897624" y="858386"/>
                      <a:pt x="4897624" y="857964"/>
                    </a:cubicBezTo>
                    <a:cubicBezTo>
                      <a:pt x="4897624" y="857964"/>
                      <a:pt x="4897624" y="857964"/>
                      <a:pt x="4897624" y="857754"/>
                    </a:cubicBezTo>
                    <a:cubicBezTo>
                      <a:pt x="4897624" y="857332"/>
                      <a:pt x="4897624" y="857122"/>
                      <a:pt x="4897624" y="856700"/>
                    </a:cubicBezTo>
                    <a:cubicBezTo>
                      <a:pt x="4897624" y="856700"/>
                      <a:pt x="4897624" y="856700"/>
                      <a:pt x="4897624" y="856490"/>
                    </a:cubicBezTo>
                    <a:cubicBezTo>
                      <a:pt x="4897624" y="856069"/>
                      <a:pt x="4897624" y="855858"/>
                      <a:pt x="4897624" y="855437"/>
                    </a:cubicBezTo>
                    <a:cubicBezTo>
                      <a:pt x="4897624" y="855437"/>
                      <a:pt x="4897624" y="855437"/>
                      <a:pt x="4897624" y="855226"/>
                    </a:cubicBezTo>
                    <a:cubicBezTo>
                      <a:pt x="4897624" y="854805"/>
                      <a:pt x="4897624" y="854594"/>
                      <a:pt x="4897624" y="854173"/>
                    </a:cubicBezTo>
                    <a:cubicBezTo>
                      <a:pt x="4897624" y="854173"/>
                      <a:pt x="4897624" y="854173"/>
                      <a:pt x="4897624" y="853962"/>
                    </a:cubicBezTo>
                    <a:cubicBezTo>
                      <a:pt x="4897624" y="853541"/>
                      <a:pt x="4897624" y="853330"/>
                      <a:pt x="4897624" y="852909"/>
                    </a:cubicBezTo>
                    <a:cubicBezTo>
                      <a:pt x="4897624" y="852909"/>
                      <a:pt x="4897624" y="852909"/>
                      <a:pt x="4897624" y="852698"/>
                    </a:cubicBezTo>
                    <a:cubicBezTo>
                      <a:pt x="4897624" y="852277"/>
                      <a:pt x="4897624" y="852066"/>
                      <a:pt x="4897624" y="851645"/>
                    </a:cubicBezTo>
                    <a:cubicBezTo>
                      <a:pt x="4897624" y="851645"/>
                      <a:pt x="4897624" y="851645"/>
                      <a:pt x="4897624" y="851434"/>
                    </a:cubicBezTo>
                    <a:cubicBezTo>
                      <a:pt x="4897624" y="851013"/>
                      <a:pt x="4897624" y="850803"/>
                      <a:pt x="4897624" y="850381"/>
                    </a:cubicBezTo>
                    <a:cubicBezTo>
                      <a:pt x="4897624" y="850381"/>
                      <a:pt x="4897624" y="850381"/>
                      <a:pt x="4897624" y="850171"/>
                    </a:cubicBezTo>
                    <a:cubicBezTo>
                      <a:pt x="4897624" y="849749"/>
                      <a:pt x="4897624" y="849539"/>
                      <a:pt x="4897624" y="849117"/>
                    </a:cubicBezTo>
                    <a:cubicBezTo>
                      <a:pt x="4897624" y="849117"/>
                      <a:pt x="4897624" y="849117"/>
                      <a:pt x="4897624" y="848907"/>
                    </a:cubicBezTo>
                    <a:cubicBezTo>
                      <a:pt x="4897624" y="848486"/>
                      <a:pt x="4897624" y="848275"/>
                      <a:pt x="4897624" y="847854"/>
                    </a:cubicBezTo>
                    <a:cubicBezTo>
                      <a:pt x="4897624" y="847854"/>
                      <a:pt x="4897624" y="847854"/>
                      <a:pt x="4897624" y="847643"/>
                    </a:cubicBezTo>
                    <a:cubicBezTo>
                      <a:pt x="4897624" y="847222"/>
                      <a:pt x="4897624" y="847011"/>
                      <a:pt x="4897624" y="846590"/>
                    </a:cubicBezTo>
                    <a:cubicBezTo>
                      <a:pt x="4897624" y="846590"/>
                      <a:pt x="4897624" y="846590"/>
                      <a:pt x="4897624" y="846379"/>
                    </a:cubicBezTo>
                    <a:cubicBezTo>
                      <a:pt x="4897624" y="845958"/>
                      <a:pt x="4897624" y="845747"/>
                      <a:pt x="4897624" y="845326"/>
                    </a:cubicBezTo>
                    <a:cubicBezTo>
                      <a:pt x="4897624" y="845326"/>
                      <a:pt x="4897624" y="845326"/>
                      <a:pt x="4897624" y="845115"/>
                    </a:cubicBezTo>
                    <a:cubicBezTo>
                      <a:pt x="4897624" y="844694"/>
                      <a:pt x="4897624" y="844483"/>
                      <a:pt x="4897624" y="844062"/>
                    </a:cubicBezTo>
                    <a:cubicBezTo>
                      <a:pt x="4897624" y="844062"/>
                      <a:pt x="4897624" y="844062"/>
                      <a:pt x="4897624" y="843851"/>
                    </a:cubicBezTo>
                    <a:cubicBezTo>
                      <a:pt x="4897624" y="843430"/>
                      <a:pt x="4897624" y="843220"/>
                      <a:pt x="4897624" y="842798"/>
                    </a:cubicBezTo>
                    <a:close/>
                    <a:moveTo>
                      <a:pt x="2031023" y="1267449"/>
                    </a:moveTo>
                    <a:cubicBezTo>
                      <a:pt x="2039659" y="1261340"/>
                      <a:pt x="2048506" y="1255442"/>
                      <a:pt x="2057142" y="1249334"/>
                    </a:cubicBezTo>
                    <a:cubicBezTo>
                      <a:pt x="2096742" y="1220897"/>
                      <a:pt x="2140134" y="1200676"/>
                      <a:pt x="2187318" y="1188669"/>
                    </a:cubicBezTo>
                    <a:cubicBezTo>
                      <a:pt x="2206486" y="1183825"/>
                      <a:pt x="2225865" y="1180665"/>
                      <a:pt x="2245665" y="1178769"/>
                    </a:cubicBezTo>
                    <a:cubicBezTo>
                      <a:pt x="2260199" y="1177295"/>
                      <a:pt x="2274733" y="1176663"/>
                      <a:pt x="2289267" y="1176452"/>
                    </a:cubicBezTo>
                    <a:cubicBezTo>
                      <a:pt x="2332659" y="1176452"/>
                      <a:pt x="2374998" y="1183825"/>
                      <a:pt x="2416915" y="1195621"/>
                    </a:cubicBezTo>
                    <a:cubicBezTo>
                      <a:pt x="2447669" y="1204257"/>
                      <a:pt x="2477158" y="1216263"/>
                      <a:pt x="2505805" y="1229744"/>
                    </a:cubicBezTo>
                    <a:cubicBezTo>
                      <a:pt x="2530240" y="1241329"/>
                      <a:pt x="2553199" y="1255653"/>
                      <a:pt x="2573000" y="1273979"/>
                    </a:cubicBezTo>
                    <a:cubicBezTo>
                      <a:pt x="2573632" y="1274611"/>
                      <a:pt x="2574053" y="1275032"/>
                      <a:pt x="2574685" y="1275664"/>
                    </a:cubicBezTo>
                    <a:cubicBezTo>
                      <a:pt x="2558044" y="1277138"/>
                      <a:pt x="2541404" y="1278823"/>
                      <a:pt x="2524763" y="1280509"/>
                    </a:cubicBezTo>
                    <a:cubicBezTo>
                      <a:pt x="2512967" y="1281772"/>
                      <a:pt x="2501171" y="1283036"/>
                      <a:pt x="2489376" y="1284932"/>
                    </a:cubicBezTo>
                    <a:cubicBezTo>
                      <a:pt x="2478844" y="1286617"/>
                      <a:pt x="2468312" y="1287038"/>
                      <a:pt x="2457780" y="1287881"/>
                    </a:cubicBezTo>
                    <a:cubicBezTo>
                      <a:pt x="2428290" y="1289987"/>
                      <a:pt x="2399222" y="1294621"/>
                      <a:pt x="2369732" y="1296938"/>
                    </a:cubicBezTo>
                    <a:cubicBezTo>
                      <a:pt x="2351406" y="1298413"/>
                      <a:pt x="2333081" y="1301362"/>
                      <a:pt x="2314755" y="1303468"/>
                    </a:cubicBezTo>
                    <a:cubicBezTo>
                      <a:pt x="2296008" y="1305785"/>
                      <a:pt x="2277261" y="1308313"/>
                      <a:pt x="2258303" y="1309998"/>
                    </a:cubicBezTo>
                    <a:cubicBezTo>
                      <a:pt x="2239556" y="1311683"/>
                      <a:pt x="2220809" y="1314422"/>
                      <a:pt x="2202062" y="1316739"/>
                    </a:cubicBezTo>
                    <a:cubicBezTo>
                      <a:pt x="2185001" y="1318845"/>
                      <a:pt x="2167939" y="1320951"/>
                      <a:pt x="2151088" y="1323058"/>
                    </a:cubicBezTo>
                    <a:cubicBezTo>
                      <a:pt x="2132341" y="1325375"/>
                      <a:pt x="2113594" y="1327903"/>
                      <a:pt x="2094847" y="1330220"/>
                    </a:cubicBezTo>
                    <a:cubicBezTo>
                      <a:pt x="2078206" y="1332326"/>
                      <a:pt x="2061776" y="1334222"/>
                      <a:pt x="2045136" y="1336328"/>
                    </a:cubicBezTo>
                    <a:cubicBezTo>
                      <a:pt x="2044714" y="1336328"/>
                      <a:pt x="2044293" y="1336328"/>
                      <a:pt x="2043872" y="1336328"/>
                    </a:cubicBezTo>
                    <a:cubicBezTo>
                      <a:pt x="2025125" y="1342647"/>
                      <a:pt x="2009748" y="1334011"/>
                      <a:pt x="1993739" y="1326217"/>
                    </a:cubicBezTo>
                    <a:cubicBezTo>
                      <a:pt x="1984471" y="1321794"/>
                      <a:pt x="1975203" y="1317371"/>
                      <a:pt x="1965935" y="1312947"/>
                    </a:cubicBezTo>
                    <a:cubicBezTo>
                      <a:pt x="1987631" y="1297781"/>
                      <a:pt x="2009116" y="1282615"/>
                      <a:pt x="2030812" y="126744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57FDAB4-41F5-7B9E-FF27-5F1A7594A10B}"/>
                  </a:ext>
                </a:extLst>
              </p:cNvPr>
              <p:cNvSpPr/>
              <p:nvPr userDrawn="1"/>
            </p:nvSpPr>
            <p:spPr>
              <a:xfrm>
                <a:off x="7177309" y="4045492"/>
                <a:ext cx="1779318" cy="865239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E37F31A-E553-ED0D-1EBE-97508B41B3AF}"/>
                  </a:ext>
                </a:extLst>
              </p:cNvPr>
              <p:cNvSpPr/>
              <p:nvPr userDrawn="1"/>
            </p:nvSpPr>
            <p:spPr>
              <a:xfrm>
                <a:off x="4987160" y="4579778"/>
                <a:ext cx="3577908" cy="1840458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 sz="760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15588451" y="5851542"/>
            <a:ext cx="3223550" cy="1539603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882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 userDrawn="1">
          <p15:clr>
            <a:srgbClr val="FBAE40"/>
          </p15:clr>
        </p15:guide>
        <p15:guide id="2" pos="682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561" y="2660416"/>
            <a:ext cx="18423017" cy="5659496"/>
          </a:xfrm>
        </p:spPr>
        <p:txBody>
          <a:bodyPr anchor="b"/>
          <a:lstStyle>
            <a:lvl1pPr algn="ctr"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8538164"/>
            <a:ext cx="16255604" cy="3924769"/>
          </a:xfrm>
        </p:spPr>
        <p:txBody>
          <a:bodyPr/>
          <a:lstStyle>
            <a:lvl1pPr marL="0" indent="0" algn="ctr">
              <a:buNone/>
              <a:defRPr sz="5689"/>
            </a:lvl1pPr>
            <a:lvl2pPr marL="1083701" indent="0" algn="ctr">
              <a:buNone/>
              <a:defRPr sz="4741"/>
            </a:lvl2pPr>
            <a:lvl3pPr marL="2167402" indent="0" algn="ctr">
              <a:buNone/>
              <a:defRPr sz="4267"/>
            </a:lvl3pPr>
            <a:lvl4pPr marL="3251103" indent="0" algn="ctr">
              <a:buNone/>
              <a:defRPr sz="3792"/>
            </a:lvl4pPr>
            <a:lvl5pPr marL="4334805" indent="0" algn="ctr">
              <a:buNone/>
              <a:defRPr sz="3792"/>
            </a:lvl5pPr>
            <a:lvl6pPr marL="5418506" indent="0" algn="ctr">
              <a:buNone/>
              <a:defRPr sz="3792"/>
            </a:lvl6pPr>
            <a:lvl7pPr marL="6502207" indent="0" algn="ctr">
              <a:buNone/>
              <a:defRPr sz="3792"/>
            </a:lvl7pPr>
            <a:lvl8pPr marL="7585908" indent="0" algn="ctr">
              <a:buNone/>
              <a:defRPr sz="3792"/>
            </a:lvl8pPr>
            <a:lvl9pPr marL="8669609" indent="0" algn="ctr">
              <a:buNone/>
              <a:defRPr sz="3792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9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10" y="4052716"/>
            <a:ext cx="18693944" cy="6762043"/>
          </a:xfrm>
        </p:spPr>
        <p:txBody>
          <a:bodyPr anchor="b"/>
          <a:lstStyle>
            <a:lvl1pPr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10" y="10878731"/>
            <a:ext cx="18693944" cy="3555999"/>
          </a:xfrm>
        </p:spPr>
        <p:txBody>
          <a:bodyPr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1083701" indent="0">
              <a:buNone/>
              <a:defRPr sz="4741">
                <a:solidFill>
                  <a:schemeClr val="tx1">
                    <a:tint val="75000"/>
                  </a:schemeClr>
                </a:solidFill>
              </a:defRPr>
            </a:lvl2pPr>
            <a:lvl3pPr marL="216740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03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05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0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207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590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60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9011292" y="15517953"/>
            <a:ext cx="3651562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05793" y="2194865"/>
            <a:ext cx="0" cy="2846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474332" y="87913"/>
            <a:ext cx="2552871" cy="2271801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481846" y="-1882"/>
            <a:ext cx="22155986" cy="2361593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1240753" y="36240"/>
            <a:ext cx="20433384" cy="2271805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833033" y="87913"/>
            <a:ext cx="2315695" cy="2271801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15" name="그래픽 6">
            <a:extLst>
              <a:ext uri="{FF2B5EF4-FFF2-40B4-BE49-F238E27FC236}">
                <a16:creationId xmlns:a16="http://schemas.microsoft.com/office/drawing/2014/main" id="{DAFC6F3E-B848-7325-72C8-89109B77E15A}"/>
              </a:ext>
            </a:extLst>
          </p:cNvPr>
          <p:cNvGrpSpPr/>
          <p:nvPr userDrawn="1"/>
        </p:nvGrpSpPr>
        <p:grpSpPr>
          <a:xfrm>
            <a:off x="18704891" y="15162105"/>
            <a:ext cx="2052046" cy="607952"/>
            <a:chOff x="5697000" y="3045000"/>
            <a:chExt cx="3448080" cy="766140"/>
          </a:xfrm>
        </p:grpSpPr>
        <p:grpSp>
          <p:nvGrpSpPr>
            <p:cNvPr id="16" name="그래픽 6">
              <a:extLst>
                <a:ext uri="{FF2B5EF4-FFF2-40B4-BE49-F238E27FC236}">
                  <a16:creationId xmlns:a16="http://schemas.microsoft.com/office/drawing/2014/main" id="{A64D838D-92B8-4E4C-9DB0-E06C7BB036FA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3C82BC5-4B70-57D0-6B47-8F706C8B021B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FD9CD095-5A0E-584A-FF6E-A709C09E113D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945C141-7EFE-D0C6-9ADB-464BB271E54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9CEC972-9D7B-13C1-8BCA-F49E77E68C22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래픽 6">
              <a:extLst>
                <a:ext uri="{FF2B5EF4-FFF2-40B4-BE49-F238E27FC236}">
                  <a16:creationId xmlns:a16="http://schemas.microsoft.com/office/drawing/2014/main" id="{9F385B98-A252-6E77-8B89-3CCC3233AD0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8" name="그래픽 6">
                <a:extLst>
                  <a:ext uri="{FF2B5EF4-FFF2-40B4-BE49-F238E27FC236}">
                    <a16:creationId xmlns:a16="http://schemas.microsoft.com/office/drawing/2014/main" id="{24DA42B2-209E-9735-EFAF-D493FC11FA6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C09C4C61-EC52-8A07-14C9-E8AC49C809B1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03477B-D637-287C-208D-AB227116416A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286AEE2-68EF-0C8B-53BE-14D5C413D115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A2867E6-FB08-FFEB-87EA-24239449ADC4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A03DB027-2F6F-6F7D-E169-03B234E14153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E9943D87-468C-6AB9-04F2-4A8F6EC15F2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BEAC756-452D-E674-6BA6-B78213009E5E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554BD1E8-C0F8-25F0-B16F-FF7AF451AE17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C7D407C9-E26C-7A9E-988C-E15480D2ED83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9D0570B7-5B63-AE31-22F7-66930EBB493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E4F892DD-F9B3-C1A9-0ECA-F631D272A3C5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3726F3D7-B72B-E1E0-B97C-A25DFD48CBF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" name="그래픽 6">
                <a:extLst>
                  <a:ext uri="{FF2B5EF4-FFF2-40B4-BE49-F238E27FC236}">
                    <a16:creationId xmlns:a16="http://schemas.microsoft.com/office/drawing/2014/main" id="{3E564385-064D-9655-FF38-BFA1B16BA8FD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5100A3-D7BE-98F3-4A97-8491D6D5902D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5F8B56BE-533D-F37D-B371-B2C89FE3DAEF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2034ED16-B9CA-4911-6B83-6C98F2900116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87AB7965-61DA-E48B-D45E-6D843B0D1E1C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70014227-5B29-EE87-4CB6-3AB97886CA1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4D20AF6-8EE9-0E0A-AC45-520C0AC0A339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DE15D968-6567-0393-C834-EE26A4611C4A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4A56CC9F-4EDA-0434-7B50-0CA9A3784D5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99C8C5E8-1F0F-385A-4A3D-93D41F788160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02D28EB5-C172-C4D1-DDB2-5E8E3F83A64E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900C415-0601-0A9E-C938-F119687978A4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3F7B4859-A9A9-52AF-6B0A-196032AD3659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AE30596D-DD86-343E-A3B7-7324EE15FD5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D22340C7-F5B1-B43C-4823-CDE138AFC40A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8568DE1-1E54-17B4-2F2D-66581DF0BBDD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2FFBA4D6-FBD1-3E40-C3B3-C070E75888F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91F9FE5E-9C28-119F-CD78-00A24EF9412B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32D74EDC-1B67-B154-7CB0-E42A497C56F4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4DF1633-8533-C445-62F4-BF673FF3735C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0F9ED0D-F304-0865-1B92-96E00AD0E529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19BF27D2-5CCB-01EC-A705-B8213438B34D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96EA38C-AF52-DC8F-E9C5-57C42C9209FC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FA5CBA43-11AB-FBFE-7D3D-B1BF7691A66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E52B040-98F0-3B32-F756-ABE522165C15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B6B99868-74A4-E16D-5D00-EA29C412AC3A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AE482F53-38E9-038E-7556-38DF6814971E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BDE96728-537F-7ADA-A6A1-1298200350D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708836" y="3006611"/>
            <a:ext cx="500606" cy="4456853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385763" rtl="0" eaLnBrk="1" latinLnBrk="1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1" indent="-96441" algn="l" defTabSz="385763" rtl="0" eaLnBrk="1" latinLnBrk="1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22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085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867966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  <p15:guide id="4" pos="617" userDrawn="1">
          <p15:clr>
            <a:srgbClr val="F26B43"/>
          </p15:clr>
        </p15:guide>
        <p15:guide id="5" pos="13038" userDrawn="1">
          <p15:clr>
            <a:srgbClr val="F26B43"/>
          </p15:clr>
        </p15:guide>
        <p15:guide id="6" orient="horz" pos="9259" userDrawn="1">
          <p15:clr>
            <a:srgbClr val="F26B43"/>
          </p15:clr>
        </p15:guide>
        <p15:guide id="7" orient="horz" pos="1893" userDrawn="1">
          <p15:clr>
            <a:srgbClr val="F26B43"/>
          </p15:clr>
        </p15:guide>
        <p15:guide id="8" orient="horz" pos="1411" userDrawn="1">
          <p15:clr>
            <a:srgbClr val="F26B43"/>
          </p15:clr>
        </p15:guide>
        <p15:guide id="9" pos="1467" userDrawn="1">
          <p15:clr>
            <a:srgbClr val="F26B43"/>
          </p15:clr>
        </p15:guide>
        <p15:guide id="10" pos="1666" userDrawn="1">
          <p15:clr>
            <a:srgbClr val="F26B43"/>
          </p15:clr>
        </p15:guide>
        <p15:guide id="11" pos="2715" userDrawn="1">
          <p15:clr>
            <a:srgbClr val="F26B43"/>
          </p15:clr>
        </p15:guide>
        <p15:guide id="12" pos="2512" userDrawn="1">
          <p15:clr>
            <a:srgbClr val="F26B43"/>
          </p15:clr>
        </p15:guide>
        <p15:guide id="13" pos="3561" userDrawn="1">
          <p15:clr>
            <a:srgbClr val="F26B43"/>
          </p15:clr>
        </p15:guide>
        <p15:guide id="14" pos="3762" userDrawn="1">
          <p15:clr>
            <a:srgbClr val="F26B43"/>
          </p15:clr>
        </p15:guide>
        <p15:guide id="15" pos="4611" userDrawn="1">
          <p15:clr>
            <a:srgbClr val="F26B43"/>
          </p15:clr>
        </p15:guide>
        <p15:guide id="16" pos="4811" userDrawn="1">
          <p15:clr>
            <a:srgbClr val="F26B43"/>
          </p15:clr>
        </p15:guide>
        <p15:guide id="17" pos="5657" userDrawn="1">
          <p15:clr>
            <a:srgbClr val="F26B43"/>
          </p15:clr>
        </p15:guide>
        <p15:guide id="18" pos="5859" userDrawn="1">
          <p15:clr>
            <a:srgbClr val="F26B43"/>
          </p15:clr>
        </p15:guide>
        <p15:guide id="19" pos="6905" userDrawn="1">
          <p15:clr>
            <a:srgbClr val="F26B43"/>
          </p15:clr>
        </p15:guide>
        <p15:guide id="20" pos="6707" userDrawn="1">
          <p15:clr>
            <a:srgbClr val="F26B43"/>
          </p15:clr>
        </p15:guide>
        <p15:guide id="21" pos="7756" userDrawn="1">
          <p15:clr>
            <a:srgbClr val="F26B43"/>
          </p15:clr>
        </p15:guide>
        <p15:guide id="22" pos="7955" userDrawn="1">
          <p15:clr>
            <a:srgbClr val="F26B43"/>
          </p15:clr>
        </p15:guide>
        <p15:guide id="23" pos="8802" userDrawn="1">
          <p15:clr>
            <a:srgbClr val="F26B43"/>
          </p15:clr>
        </p15:guide>
        <p15:guide id="24" pos="9043" userDrawn="1">
          <p15:clr>
            <a:srgbClr val="F26B43"/>
          </p15:clr>
        </p15:guide>
        <p15:guide id="25" pos="9850" userDrawn="1">
          <p15:clr>
            <a:srgbClr val="F26B43"/>
          </p15:clr>
        </p15:guide>
        <p15:guide id="26" pos="10092" userDrawn="1">
          <p15:clr>
            <a:srgbClr val="F26B43"/>
          </p15:clr>
        </p15:guide>
        <p15:guide id="27" pos="10899" userDrawn="1">
          <p15:clr>
            <a:srgbClr val="F26B43"/>
          </p15:clr>
        </p15:guide>
        <p15:guide id="28" pos="11141" userDrawn="1">
          <p15:clr>
            <a:srgbClr val="F26B43"/>
          </p15:clr>
        </p15:guide>
        <p15:guide id="29" pos="11987" userDrawn="1">
          <p15:clr>
            <a:srgbClr val="F26B43"/>
          </p15:clr>
        </p15:guide>
        <p15:guide id="30" pos="121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865485"/>
            <a:ext cx="18693944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4327407"/>
            <a:ext cx="18693944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5066908"/>
            <a:ext cx="7315022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9BE0E3-ADCC-01E3-3BC5-C4C807D39E83}"/>
              </a:ext>
            </a:extLst>
          </p:cNvPr>
          <p:cNvSpPr txBox="1"/>
          <p:nvPr userDrawn="1"/>
        </p:nvSpPr>
        <p:spPr>
          <a:xfrm>
            <a:off x="9011292" y="15517953"/>
            <a:ext cx="3651562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8" name="Gerade Verbindung 114">
            <a:extLst>
              <a:ext uri="{FF2B5EF4-FFF2-40B4-BE49-F238E27FC236}">
                <a16:creationId xmlns:a16="http://schemas.microsoft.com/office/drawing/2014/main" id="{92EC888C-95FD-8637-997A-85F66CD63DB1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05793" y="2194865"/>
            <a:ext cx="0" cy="2846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래픽 6">
            <a:extLst>
              <a:ext uri="{FF2B5EF4-FFF2-40B4-BE49-F238E27FC236}">
                <a16:creationId xmlns:a16="http://schemas.microsoft.com/office/drawing/2014/main" id="{7F96F6AF-0594-DC6D-AEAE-9740F3485815}"/>
              </a:ext>
            </a:extLst>
          </p:cNvPr>
          <p:cNvGrpSpPr/>
          <p:nvPr userDrawn="1"/>
        </p:nvGrpSpPr>
        <p:grpSpPr>
          <a:xfrm>
            <a:off x="18704891" y="15162105"/>
            <a:ext cx="2052046" cy="607952"/>
            <a:chOff x="5697000" y="3045000"/>
            <a:chExt cx="3448080" cy="766140"/>
          </a:xfrm>
        </p:grpSpPr>
        <p:grpSp>
          <p:nvGrpSpPr>
            <p:cNvPr id="10" name="그래픽 6">
              <a:extLst>
                <a:ext uri="{FF2B5EF4-FFF2-40B4-BE49-F238E27FC236}">
                  <a16:creationId xmlns:a16="http://schemas.microsoft.com/office/drawing/2014/main" id="{5F368433-7DE6-32F2-2446-213CB458F535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52926613-1B09-77A9-D383-3A63BFF96C91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B317ACD-03E5-2FA9-9298-8E733428A811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2421BC3C-F76B-191B-0FF4-0AF7281FDFBC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AF0E2374-B453-8A14-9FB8-C71601E37CC7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래픽 6">
              <a:extLst>
                <a:ext uri="{FF2B5EF4-FFF2-40B4-BE49-F238E27FC236}">
                  <a16:creationId xmlns:a16="http://schemas.microsoft.com/office/drawing/2014/main" id="{DFE1D5F8-8CF7-769E-30D0-FB7B5E50BC3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2" name="그래픽 6">
                <a:extLst>
                  <a:ext uri="{FF2B5EF4-FFF2-40B4-BE49-F238E27FC236}">
                    <a16:creationId xmlns:a16="http://schemas.microsoft.com/office/drawing/2014/main" id="{A867B5F3-0F89-2651-3C56-FAA99F87440A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865F0977-2579-E923-DE12-F823243E33B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35EEB13-7B47-8966-A21B-85501405A15B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2CAFAFA4-2AB7-500B-FFF2-B55B8C4E2226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CAF9FCBD-181A-0394-304E-BCC7E2C32F9F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2EBE64B3-8B5E-CD5A-99B4-FADFB6FDBB67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61C32BE6-D04C-2954-C47C-57AF4DC13DA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FE5107C-18F2-EA03-874B-688D2A44594A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8DD40070-573C-2F85-730C-4C46850227D8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62B48244-CE4E-F973-D0C3-186C13804A59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2C65E9E0-105B-1391-8743-28109C4DCDE8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80D191CE-E7A2-10D1-FD98-9C1D45A92DF3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6247CD9C-231F-A863-CB9A-D0348995641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3" name="그래픽 6">
                <a:extLst>
                  <a:ext uri="{FF2B5EF4-FFF2-40B4-BE49-F238E27FC236}">
                    <a16:creationId xmlns:a16="http://schemas.microsoft.com/office/drawing/2014/main" id="{6600D31B-7E13-FBEC-392D-4A9EC3F8E800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F76B4A7D-9C09-1E61-BC82-6665CB1CD302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3628AF0-22D7-14F0-DAD3-BBF70D39BC48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A5E6B6F-B981-1600-5013-B9D205B2A44B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61822529-730E-944B-B879-A82365634E60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D4F41FEF-8F1B-50DC-90FD-E7AC80ABD5A2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6ACF7C1E-E408-35EC-D474-F63F5272435A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B228CF07-0BD4-BFF2-5BF4-704FFB16AF47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971C9D68-ADB5-869F-5462-2D4ADC63032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92DEAA16-1A6A-6BFA-89C3-08D001EB2298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10551F9F-281E-5151-8758-60CF7F2C45CB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871F39B2-E994-0782-AA0B-F5B8FB1F64ED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D807C6F-D5C6-27F2-1ADD-EA2C670BDD3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BDFCA0C0-EF89-C108-9670-7C0320D152EC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CBC38597-FFAE-5629-5D50-67151D0D19A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64E00D29-16EF-095B-24D1-483FEAAC0BBE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9DDF9090-FC14-1C9F-5A83-CDB656C7F2CA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F0DF0932-2C99-E493-9A2A-8E1A82BC19B5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9D8B7817-EB4A-7FBD-2596-67620D77F886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FB4A8762-A820-EF29-8072-EF03F8FC66F4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EE4C7D27-FD54-22ED-34D4-CCE7C755E6A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245FF305-A075-3E85-EDDD-155E448F1186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46FD6400-3FEC-8C8D-7A25-0D7A9B9A2A37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65C9B58A-66C2-32E3-2608-C7FD6A523F7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773383E-322A-D709-F759-85BFF1C8B5E2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8060E2A4-D6B1-80CF-97EF-024ED4337D64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B55F2BF7-303C-E2B4-1F77-83B0089CF8A4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8FCA8BE2-2587-235B-E08D-CF5F4886C7D1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BF9F904-68D4-F9CB-148E-DA573997A4BF}"/>
              </a:ext>
            </a:extLst>
          </p:cNvPr>
          <p:cNvGrpSpPr/>
          <p:nvPr userDrawn="1"/>
        </p:nvGrpSpPr>
        <p:grpSpPr>
          <a:xfrm>
            <a:off x="-708836" y="3006611"/>
            <a:ext cx="500606" cy="4456853"/>
            <a:chOff x="-228602" y="1"/>
            <a:chExt cx="161858" cy="108072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6ED20E-EE49-1B7B-7287-F81BA77CB1CC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796C6CB-DABF-BEF6-3EEC-9C4DFAC7B5EA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60957DD-1363-2AA5-B22E-9C513D4B96E9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3FB0D3D-F869-BBFF-783E-186FF85066DD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61CF224-3782-DE3E-E4F6-98102B75DB0E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D1BF601-72DE-4D36-5CB3-5A5A2408A1D9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5766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algn="l" defTabSz="2167402" rtl="0" eaLnBrk="1" latinLnBrk="1" hangingPunct="1">
        <a:lnSpc>
          <a:spcPct val="90000"/>
        </a:lnSpc>
        <a:spcBef>
          <a:spcPct val="0"/>
        </a:spcBef>
        <a:buNone/>
        <a:defRPr sz="10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851" indent="-541851" algn="l" defTabSz="2167402" rtl="0" eaLnBrk="1" latinLnBrk="1" hangingPunct="1">
        <a:lnSpc>
          <a:spcPct val="90000"/>
        </a:lnSpc>
        <a:spcBef>
          <a:spcPts val="2370"/>
        </a:spcBef>
        <a:buFont typeface="Arial" panose="020B0604020202020204" pitchFamily="34" charset="0"/>
        <a:buChar char="•"/>
        <a:defRPr sz="6637" kern="1200">
          <a:solidFill>
            <a:schemeClr val="tx1"/>
          </a:solidFill>
          <a:latin typeface="+mn-lt"/>
          <a:ea typeface="+mn-ea"/>
          <a:cs typeface="+mn-cs"/>
        </a:defRPr>
      </a:lvl1pPr>
      <a:lvl2pPr marL="1625552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709253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741" kern="1200">
          <a:solidFill>
            <a:schemeClr val="tx1"/>
          </a:solidFill>
          <a:latin typeface="+mn-lt"/>
          <a:ea typeface="+mn-ea"/>
          <a:cs typeface="+mn-cs"/>
        </a:defRPr>
      </a:lvl3pPr>
      <a:lvl4pPr marL="3792954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876655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960356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7044058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8127759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9211460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01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167402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251103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334805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418506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6502207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7585908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8669609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  <p15:guide id="3" pos="617" userDrawn="1">
          <p15:clr>
            <a:srgbClr val="F26B43"/>
          </p15:clr>
        </p15:guide>
        <p15:guide id="4" pos="13038" userDrawn="1">
          <p15:clr>
            <a:srgbClr val="F26B43"/>
          </p15:clr>
        </p15:guide>
        <p15:guide id="5" orient="horz" pos="9259" userDrawn="1">
          <p15:clr>
            <a:srgbClr val="F26B43"/>
          </p15:clr>
        </p15:guide>
        <p15:guide id="6" orient="horz" pos="1893" userDrawn="1">
          <p15:clr>
            <a:srgbClr val="F26B43"/>
          </p15:clr>
        </p15:guide>
        <p15:guide id="7" orient="horz" pos="1411" userDrawn="1">
          <p15:clr>
            <a:srgbClr val="F26B43"/>
          </p15:clr>
        </p15:guide>
        <p15:guide id="8" pos="1467" userDrawn="1">
          <p15:clr>
            <a:srgbClr val="F26B43"/>
          </p15:clr>
        </p15:guide>
        <p15:guide id="9" pos="1666" userDrawn="1">
          <p15:clr>
            <a:srgbClr val="F26B43"/>
          </p15:clr>
        </p15:guide>
        <p15:guide id="10" pos="2715" userDrawn="1">
          <p15:clr>
            <a:srgbClr val="F26B43"/>
          </p15:clr>
        </p15:guide>
        <p15:guide id="11" pos="2512" userDrawn="1">
          <p15:clr>
            <a:srgbClr val="F26B43"/>
          </p15:clr>
        </p15:guide>
        <p15:guide id="12" pos="3561" userDrawn="1">
          <p15:clr>
            <a:srgbClr val="F26B43"/>
          </p15:clr>
        </p15:guide>
        <p15:guide id="13" pos="3762" userDrawn="1">
          <p15:clr>
            <a:srgbClr val="F26B43"/>
          </p15:clr>
        </p15:guide>
        <p15:guide id="14" pos="4611" userDrawn="1">
          <p15:clr>
            <a:srgbClr val="F26B43"/>
          </p15:clr>
        </p15:guide>
        <p15:guide id="15" pos="4811" userDrawn="1">
          <p15:clr>
            <a:srgbClr val="F26B43"/>
          </p15:clr>
        </p15:guide>
        <p15:guide id="16" pos="5657" userDrawn="1">
          <p15:clr>
            <a:srgbClr val="F26B43"/>
          </p15:clr>
        </p15:guide>
        <p15:guide id="17" pos="5859" userDrawn="1">
          <p15:clr>
            <a:srgbClr val="F26B43"/>
          </p15:clr>
        </p15:guide>
        <p15:guide id="18" pos="6905" userDrawn="1">
          <p15:clr>
            <a:srgbClr val="F26B43"/>
          </p15:clr>
        </p15:guide>
        <p15:guide id="19" pos="6707" userDrawn="1">
          <p15:clr>
            <a:srgbClr val="F26B43"/>
          </p15:clr>
        </p15:guide>
        <p15:guide id="20" pos="7756" userDrawn="1">
          <p15:clr>
            <a:srgbClr val="F26B43"/>
          </p15:clr>
        </p15:guide>
        <p15:guide id="21" pos="7955" userDrawn="1">
          <p15:clr>
            <a:srgbClr val="F26B43"/>
          </p15:clr>
        </p15:guide>
        <p15:guide id="22" pos="8802" userDrawn="1">
          <p15:clr>
            <a:srgbClr val="F26B43"/>
          </p15:clr>
        </p15:guide>
        <p15:guide id="23" pos="9043" userDrawn="1">
          <p15:clr>
            <a:srgbClr val="F26B43"/>
          </p15:clr>
        </p15:guide>
        <p15:guide id="24" pos="9850" userDrawn="1">
          <p15:clr>
            <a:srgbClr val="F26B43"/>
          </p15:clr>
        </p15:guide>
        <p15:guide id="25" pos="10092" userDrawn="1">
          <p15:clr>
            <a:srgbClr val="F26B43"/>
          </p15:clr>
        </p15:guide>
        <p15:guide id="26" pos="10899" userDrawn="1">
          <p15:clr>
            <a:srgbClr val="F26B43"/>
          </p15:clr>
        </p15:guide>
        <p15:guide id="27" pos="11141" userDrawn="1">
          <p15:clr>
            <a:srgbClr val="F26B43"/>
          </p15:clr>
        </p15:guide>
        <p15:guide id="28" pos="11987" userDrawn="1">
          <p15:clr>
            <a:srgbClr val="F26B43"/>
          </p15:clr>
        </p15:guide>
        <p15:guide id="29" pos="121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865485"/>
            <a:ext cx="18693944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4327407"/>
            <a:ext cx="18693944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5066908"/>
            <a:ext cx="7315022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618ABC-7E2C-BA53-0A6B-F00B16508D1A}"/>
              </a:ext>
            </a:extLst>
          </p:cNvPr>
          <p:cNvGrpSpPr/>
          <p:nvPr userDrawn="1"/>
        </p:nvGrpSpPr>
        <p:grpSpPr>
          <a:xfrm>
            <a:off x="-708836" y="5"/>
            <a:ext cx="500606" cy="4456853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FA0DC8-C4AB-9F93-BC49-B950CA22D86A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C37EED-B0E5-F740-51DA-F5C6582BC362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DC92B8-95ED-D295-9877-FDA24260F99E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AC3190-E41E-130D-BB44-66F5C42074D2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376E05-51F7-F190-D230-3A5553B2D42A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F1AD4A-E395-2215-5154-50FEC059ACBD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319495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652" r:id="rId16"/>
  </p:sldLayoutIdLst>
  <p:txStyles>
    <p:titleStyle>
      <a:lvl1pPr algn="l" defTabSz="2167402" rtl="0" eaLnBrk="1" latinLnBrk="1" hangingPunct="1">
        <a:lnSpc>
          <a:spcPct val="90000"/>
        </a:lnSpc>
        <a:spcBef>
          <a:spcPct val="0"/>
        </a:spcBef>
        <a:buNone/>
        <a:defRPr sz="10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851" indent="-541851" algn="l" defTabSz="2167402" rtl="0" eaLnBrk="1" latinLnBrk="1" hangingPunct="1">
        <a:lnSpc>
          <a:spcPct val="90000"/>
        </a:lnSpc>
        <a:spcBef>
          <a:spcPts val="2370"/>
        </a:spcBef>
        <a:buFont typeface="Arial" panose="020B0604020202020204" pitchFamily="34" charset="0"/>
        <a:buChar char="•"/>
        <a:defRPr sz="6637" kern="1200">
          <a:solidFill>
            <a:schemeClr val="tx1"/>
          </a:solidFill>
          <a:latin typeface="+mn-lt"/>
          <a:ea typeface="+mn-ea"/>
          <a:cs typeface="+mn-cs"/>
        </a:defRPr>
      </a:lvl1pPr>
      <a:lvl2pPr marL="1625552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709253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741" kern="1200">
          <a:solidFill>
            <a:schemeClr val="tx1"/>
          </a:solidFill>
          <a:latin typeface="+mn-lt"/>
          <a:ea typeface="+mn-ea"/>
          <a:cs typeface="+mn-cs"/>
        </a:defRPr>
      </a:lvl3pPr>
      <a:lvl4pPr marL="3792954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876655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960356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7044058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8127759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9211460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01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167402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251103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334805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418506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6502207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7585908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8669609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8CD295-C1F3-EA8B-1132-8490D5A0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7" y="-1"/>
            <a:ext cx="14570221" cy="15123521"/>
          </a:xfrm>
          <a:prstGeom prst="rect">
            <a:avLst/>
          </a:prstGeom>
        </p:spPr>
      </p:pic>
      <p:sp>
        <p:nvSpPr>
          <p:cNvPr id="11" name="직사각형 7">
            <a:extLst>
              <a:ext uri="{FF2B5EF4-FFF2-40B4-BE49-F238E27FC236}">
                <a16:creationId xmlns:a16="http://schemas.microsoft.com/office/drawing/2014/main" id="{81656C5E-45C1-3DA8-E24E-C4A831330F6D}"/>
              </a:ext>
            </a:extLst>
          </p:cNvPr>
          <p:cNvSpPr/>
          <p:nvPr/>
        </p:nvSpPr>
        <p:spPr>
          <a:xfrm>
            <a:off x="11111278" y="2431914"/>
            <a:ext cx="3772039" cy="12256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2" name="직사각형 7">
            <a:extLst>
              <a:ext uri="{FF2B5EF4-FFF2-40B4-BE49-F238E27FC236}">
                <a16:creationId xmlns:a16="http://schemas.microsoft.com/office/drawing/2014/main" id="{5FAA050B-D296-9DE6-CA9B-4E136447AB2D}"/>
              </a:ext>
            </a:extLst>
          </p:cNvPr>
          <p:cNvSpPr/>
          <p:nvPr/>
        </p:nvSpPr>
        <p:spPr>
          <a:xfrm>
            <a:off x="11111280" y="3015574"/>
            <a:ext cx="3266200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에너지</a:t>
            </a: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2451C6E6-E9AE-1504-7423-92CCDBD215A1}"/>
              </a:ext>
            </a:extLst>
          </p:cNvPr>
          <p:cNvSpPr/>
          <p:nvPr/>
        </p:nvSpPr>
        <p:spPr>
          <a:xfrm>
            <a:off x="11111279" y="5603131"/>
            <a:ext cx="3266201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재생에너지</a:t>
            </a:r>
          </a:p>
        </p:txBody>
      </p:sp>
      <p:sp>
        <p:nvSpPr>
          <p:cNvPr id="9" name="직사각형 7">
            <a:extLst>
              <a:ext uri="{FF2B5EF4-FFF2-40B4-BE49-F238E27FC236}">
                <a16:creationId xmlns:a16="http://schemas.microsoft.com/office/drawing/2014/main" id="{F9B848D7-F212-C21F-86A6-07536F3C7BD4}"/>
              </a:ext>
            </a:extLst>
          </p:cNvPr>
          <p:cNvSpPr/>
          <p:nvPr/>
        </p:nvSpPr>
        <p:spPr>
          <a:xfrm>
            <a:off x="14593782" y="2431915"/>
            <a:ext cx="3266200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소비</a:t>
            </a: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1C1101F9-C4E6-795B-DDE1-8A8623206605}"/>
              </a:ext>
            </a:extLst>
          </p:cNvPr>
          <p:cNvSpPr/>
          <p:nvPr/>
        </p:nvSpPr>
        <p:spPr>
          <a:xfrm>
            <a:off x="14593781" y="3501957"/>
            <a:ext cx="3266201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공급</a:t>
            </a:r>
          </a:p>
        </p:txBody>
      </p:sp>
    </p:spTree>
    <p:extLst>
      <p:ext uri="{BB962C8B-B14F-4D97-AF65-F5344CB8AC3E}">
        <p14:creationId xmlns:p14="http://schemas.microsoft.com/office/powerpoint/2010/main" val="111772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722E-9FD8-7362-BE5F-4D4696B2A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74FD16-047E-3BFB-AD42-F3CCEAE5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24898A4-A2E2-9A79-FD74-CF70173144E7}"/>
              </a:ext>
            </a:extLst>
          </p:cNvPr>
          <p:cNvSpPr/>
          <p:nvPr/>
        </p:nvSpPr>
        <p:spPr>
          <a:xfrm>
            <a:off x="7008761" y="4829750"/>
            <a:ext cx="1542571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 시군 전체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3C23F-60A4-B87C-7499-B1A23D3BCF55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348EA8-0071-D613-AFD3-A5B2105CB62B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A9DA37-F6C0-06B6-0DBF-CD90045F5754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F9CCC0-061F-8B9A-1CE3-FB0EA0A9DA57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E472A9-3C39-7DAF-047C-FC8276E73A07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3A73128-39F3-7934-2EFA-E162325F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468" y="9942670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3FA077-6AFE-2957-3972-82C19CED5DFD}"/>
              </a:ext>
            </a:extLst>
          </p:cNvPr>
          <p:cNvSpPr/>
          <p:nvPr/>
        </p:nvSpPr>
        <p:spPr>
          <a:xfrm>
            <a:off x="16982635" y="9545564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F58DBB-1C3A-1512-3769-54B3B590DEA7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7CA96-48BB-D446-9B31-A1A04E6C28E8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F9589A-55B5-9E14-B2ED-7B4C3ECA31BA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0ED4FCC-70DB-4294-A0FC-134F4F003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1413C2A7-E6FC-6611-43D9-DA2527637304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6A036-246D-348C-F7A1-5D0DC31F5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D9495548-21B8-64B8-E89E-8CCA1F809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B49B9960-9B66-8415-6AD2-1B66748D4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AA2C3-73DD-5FB3-B4AF-60DD5490A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3D1AED0F-9128-70FE-CF8D-1DF6E1B605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AB00810E-A769-1479-C508-CF16178010B1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F4F3D-4A76-1A2C-71E7-95D53BAD1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9CF2DFD6-F50A-9B49-BD77-6EBF0FBDB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64475B37-46F5-EE40-1722-23AB8E587B36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4160CDEC-4E55-B044-F764-E8774A619034}"/>
              </a:ext>
            </a:extLst>
          </p:cNvPr>
          <p:cNvSpPr/>
          <p:nvPr/>
        </p:nvSpPr>
        <p:spPr>
          <a:xfrm>
            <a:off x="10992393" y="736177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48531C5-94D3-8891-8037-E341096F38B0}"/>
              </a:ext>
            </a:extLst>
          </p:cNvPr>
          <p:cNvSpPr/>
          <p:nvPr/>
        </p:nvSpPr>
        <p:spPr>
          <a:xfrm>
            <a:off x="4254366" y="2758713"/>
            <a:ext cx="12609095" cy="1161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</a:rPr>
              <a:t>경기도 지도를 </a:t>
            </a:r>
            <a:r>
              <a:rPr lang="en-US" altLang="ko-KR" sz="1400" b="1" dirty="0">
                <a:solidFill>
                  <a:schemeClr val="tx1"/>
                </a:solidFill>
              </a:rPr>
              <a:t>31</a:t>
            </a:r>
            <a:r>
              <a:rPr lang="ko-KR" altLang="en-US" sz="1400" b="1" dirty="0">
                <a:solidFill>
                  <a:schemeClr val="tx1"/>
                </a:solidFill>
              </a:rPr>
              <a:t>개 시군으로 전부 보여주고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 전체를 </a:t>
            </a:r>
            <a:r>
              <a:rPr lang="en-US" altLang="ko-KR" sz="1400" b="1" dirty="0">
                <a:solidFill>
                  <a:schemeClr val="tx1"/>
                </a:solidFill>
              </a:rPr>
              <a:t>zoom out </a:t>
            </a:r>
            <a:r>
              <a:rPr lang="ko-KR" altLang="en-US" sz="1400" b="1" dirty="0">
                <a:solidFill>
                  <a:schemeClr val="tx1"/>
                </a:solidFill>
              </a:rPr>
              <a:t>된 상태로 보여줄 때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초기상태</a:t>
            </a:r>
            <a:r>
              <a:rPr lang="en-US" altLang="ko-KR" sz="1400" b="1" dirty="0">
                <a:solidFill>
                  <a:schemeClr val="tx1"/>
                </a:solidFill>
              </a:rPr>
              <a:t>) </a:t>
            </a:r>
            <a:r>
              <a:rPr lang="ko-KR" altLang="en-US" sz="1400" b="1" dirty="0">
                <a:solidFill>
                  <a:schemeClr val="tx1"/>
                </a:solidFill>
              </a:rPr>
              <a:t>에는 왼쪽 탭은 없고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지도가 크게 보여져야함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</a:rPr>
              <a:t>해당 시군에 </a:t>
            </a:r>
            <a:r>
              <a:rPr lang="en-US" altLang="ko-KR" sz="1400" b="1" dirty="0">
                <a:solidFill>
                  <a:schemeClr val="tx1"/>
                </a:solidFill>
              </a:rPr>
              <a:t>mouse-on </a:t>
            </a:r>
            <a:r>
              <a:rPr lang="ko-KR" altLang="en-US" sz="1400" b="1" dirty="0">
                <a:solidFill>
                  <a:schemeClr val="tx1"/>
                </a:solidFill>
              </a:rPr>
              <a:t>시키면</a:t>
            </a:r>
            <a:r>
              <a:rPr lang="en-US" altLang="ko-KR" sz="1400" b="1" dirty="0">
                <a:solidFill>
                  <a:schemeClr val="tx1"/>
                </a:solidFill>
              </a:rPr>
              <a:t>, 3</a:t>
            </a:r>
            <a:r>
              <a:rPr lang="ko-KR" altLang="en-US" sz="1400" b="1" dirty="0">
                <a:solidFill>
                  <a:schemeClr val="tx1"/>
                </a:solidFill>
              </a:rPr>
              <a:t>개의 지표가 보여짐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Tx/>
              <a:buChar char="-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C47AD972-4F68-2604-BFD2-E35A12A4D5DF}"/>
              </a:ext>
            </a:extLst>
          </p:cNvPr>
          <p:cNvSpPr/>
          <p:nvPr/>
        </p:nvSpPr>
        <p:spPr>
          <a:xfrm>
            <a:off x="3143561" y="4829751"/>
            <a:ext cx="3772039" cy="669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id="{4CBB016F-48C9-BFD5-E2A0-2FC559679EEB}"/>
              </a:ext>
            </a:extLst>
          </p:cNvPr>
          <p:cNvSpPr/>
          <p:nvPr/>
        </p:nvSpPr>
        <p:spPr>
          <a:xfrm>
            <a:off x="13479204" y="4829751"/>
            <a:ext cx="7418460" cy="669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35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402A-BA9A-E9CB-0F8E-A5467B31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E2C35C-9DD2-2262-8B38-7293A3D0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F9DA5B-60D3-A07D-F829-F01ADB198B5C}"/>
              </a:ext>
            </a:extLst>
          </p:cNvPr>
          <p:cNvSpPr/>
          <p:nvPr/>
        </p:nvSpPr>
        <p:spPr>
          <a:xfrm>
            <a:off x="7008761" y="4829750"/>
            <a:ext cx="1542571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A38B91-7A9D-A24C-9423-83C63E52DD6B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B8EB57-4B08-BABE-831F-A5A64DF53E5E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0AC947-3954-34DE-3721-934EE652E9AA}"/>
              </a:ext>
            </a:extLst>
          </p:cNvPr>
          <p:cNvSpPr/>
          <p:nvPr/>
        </p:nvSpPr>
        <p:spPr>
          <a:xfrm>
            <a:off x="13513479" y="4973282"/>
            <a:ext cx="3462867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87488A-63C9-0DAE-4010-D76D94AC335C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621CAA-4E57-AC85-1E87-6723424626DF}"/>
              </a:ext>
            </a:extLst>
          </p:cNvPr>
          <p:cNvSpPr/>
          <p:nvPr/>
        </p:nvSpPr>
        <p:spPr>
          <a:xfrm>
            <a:off x="13330600" y="7269625"/>
            <a:ext cx="3713121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29B5DC7-5157-4728-3B25-C358FBF2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3" y="983083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B9140B-562F-8B7D-388A-6472776A4222}"/>
              </a:ext>
            </a:extLst>
          </p:cNvPr>
          <p:cNvSpPr/>
          <p:nvPr/>
        </p:nvSpPr>
        <p:spPr>
          <a:xfrm>
            <a:off x="13330600" y="943373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A1C835-E92B-BDA7-8AA5-9C17304A7A48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A2C19C-5D68-921D-86D0-02703C9E6021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D5AF22-8083-0001-0C27-C962FC175E43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96C4513-78FF-10A6-07C6-7BD7C78B7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74A68B58-DE6F-CCE4-5EFF-410CA448CC88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6B036-BF2B-A680-7677-0340F1853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3A4A2F3-4ABB-BAD8-E3D4-011FCA622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6EEE5B76-D9BF-1813-7470-BDB1BFC17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CEBB3-3DB6-6C83-473C-BA3EF13A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8E1BD6C0-AD0A-6C54-9B36-538F097AB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913C7EA7-9DA4-2754-0C4C-882E49F437EA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83B21-69F9-23AD-E03A-3D2ECC957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D784AE1E-06A5-ABC0-E2A9-2D46E253DD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9DDEC8FF-8655-3D2D-EE14-7F544EE1944B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61BD66EA-FE7A-DF1A-F332-AF497F0FE671}"/>
              </a:ext>
            </a:extLst>
          </p:cNvPr>
          <p:cNvSpPr/>
          <p:nvPr/>
        </p:nvSpPr>
        <p:spPr>
          <a:xfrm>
            <a:off x="10992393" y="736177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F3A7A103-B967-E754-5148-2717180A4E27}"/>
              </a:ext>
            </a:extLst>
          </p:cNvPr>
          <p:cNvSpPr/>
          <p:nvPr/>
        </p:nvSpPr>
        <p:spPr>
          <a:xfrm>
            <a:off x="4254366" y="2758713"/>
            <a:ext cx="12609095" cy="1161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어느 한 지역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예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을 누르면 양 옆 </a:t>
            </a:r>
            <a:r>
              <a:rPr lang="en-US" altLang="ko-KR" sz="1400" b="1" dirty="0">
                <a:solidFill>
                  <a:schemeClr val="tx1"/>
                </a:solidFill>
              </a:rPr>
              <a:t>tab</a:t>
            </a:r>
            <a:r>
              <a:rPr lang="ko-KR" altLang="en-US" sz="1400" b="1" dirty="0">
                <a:solidFill>
                  <a:schemeClr val="tx1"/>
                </a:solidFill>
              </a:rPr>
              <a:t>에 수원의 기본적인 정보가 나옴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17" name="그림 14">
            <a:extLst>
              <a:ext uri="{FF2B5EF4-FFF2-40B4-BE49-F238E27FC236}">
                <a16:creationId xmlns:a16="http://schemas.microsoft.com/office/drawing/2014/main" id="{8A46B168-B47C-FBD6-75ED-BA49842A9D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0542" y="7930450"/>
            <a:ext cx="2504614" cy="1505433"/>
          </a:xfrm>
          <a:prstGeom prst="rect">
            <a:avLst/>
          </a:prstGeom>
        </p:spPr>
      </p:pic>
      <p:sp>
        <p:nvSpPr>
          <p:cNvPr id="21" name="직사각형 15">
            <a:extLst>
              <a:ext uri="{FF2B5EF4-FFF2-40B4-BE49-F238E27FC236}">
                <a16:creationId xmlns:a16="http://schemas.microsoft.com/office/drawing/2014/main" id="{30BDE781-DACA-BD2A-0E2A-21DFB4CCDA42}"/>
              </a:ext>
            </a:extLst>
          </p:cNvPr>
          <p:cNvSpPr/>
          <p:nvPr/>
        </p:nvSpPr>
        <p:spPr>
          <a:xfrm>
            <a:off x="4848353" y="764695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소비</a:t>
            </a:r>
          </a:p>
        </p:txBody>
      </p:sp>
      <p:pic>
        <p:nvPicPr>
          <p:cNvPr id="22" name="그림 14">
            <a:extLst>
              <a:ext uri="{FF2B5EF4-FFF2-40B4-BE49-F238E27FC236}">
                <a16:creationId xmlns:a16="http://schemas.microsoft.com/office/drawing/2014/main" id="{EFE5BC89-317C-0612-E744-A7D687D859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1316" y="9948720"/>
            <a:ext cx="2504614" cy="1505433"/>
          </a:xfrm>
          <a:prstGeom prst="rect">
            <a:avLst/>
          </a:prstGeom>
        </p:spPr>
      </p:pic>
      <p:sp>
        <p:nvSpPr>
          <p:cNvPr id="23" name="직사각형 15">
            <a:extLst>
              <a:ext uri="{FF2B5EF4-FFF2-40B4-BE49-F238E27FC236}">
                <a16:creationId xmlns:a16="http://schemas.microsoft.com/office/drawing/2014/main" id="{AB4EE131-4E20-19B7-BF24-3260DEB5755B}"/>
              </a:ext>
            </a:extLst>
          </p:cNvPr>
          <p:cNvSpPr/>
          <p:nvPr/>
        </p:nvSpPr>
        <p:spPr>
          <a:xfrm>
            <a:off x="4868576" y="9680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에너지원별 소비</a:t>
            </a:r>
          </a:p>
        </p:txBody>
      </p:sp>
      <p:sp>
        <p:nvSpPr>
          <p:cNvPr id="31" name="직사각형 28">
            <a:extLst>
              <a:ext uri="{FF2B5EF4-FFF2-40B4-BE49-F238E27FC236}">
                <a16:creationId xmlns:a16="http://schemas.microsoft.com/office/drawing/2014/main" id="{995BF442-5948-2A18-F3DE-503C4918E249}"/>
              </a:ext>
            </a:extLst>
          </p:cNvPr>
          <p:cNvSpPr/>
          <p:nvPr/>
        </p:nvSpPr>
        <p:spPr>
          <a:xfrm>
            <a:off x="6465811" y="8190321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산업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직사각형 28">
            <a:extLst>
              <a:ext uri="{FF2B5EF4-FFF2-40B4-BE49-F238E27FC236}">
                <a16:creationId xmlns:a16="http://schemas.microsoft.com/office/drawing/2014/main" id="{B7571911-1586-8358-7E29-78FCB0F1EBCE}"/>
              </a:ext>
            </a:extLst>
          </p:cNvPr>
          <p:cNvSpPr/>
          <p:nvPr/>
        </p:nvSpPr>
        <p:spPr>
          <a:xfrm>
            <a:off x="6465811" y="8450192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수송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4" name="직사각형 28">
            <a:extLst>
              <a:ext uri="{FF2B5EF4-FFF2-40B4-BE49-F238E27FC236}">
                <a16:creationId xmlns:a16="http://schemas.microsoft.com/office/drawing/2014/main" id="{5BC990A5-2D33-716E-B25B-BFE9B0C5D85E}"/>
              </a:ext>
            </a:extLst>
          </p:cNvPr>
          <p:cNvSpPr/>
          <p:nvPr/>
        </p:nvSpPr>
        <p:spPr>
          <a:xfrm>
            <a:off x="6465811" y="872917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건물</a:t>
            </a:r>
          </a:p>
        </p:txBody>
      </p:sp>
      <p:sp>
        <p:nvSpPr>
          <p:cNvPr id="35" name="직사각형 28">
            <a:extLst>
              <a:ext uri="{FF2B5EF4-FFF2-40B4-BE49-F238E27FC236}">
                <a16:creationId xmlns:a16="http://schemas.microsoft.com/office/drawing/2014/main" id="{217FDE08-96E7-271E-8F4A-DDA6A3D82699}"/>
              </a:ext>
            </a:extLst>
          </p:cNvPr>
          <p:cNvSpPr/>
          <p:nvPr/>
        </p:nvSpPr>
        <p:spPr>
          <a:xfrm>
            <a:off x="6465811" y="10230737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36" name="직사각형 28">
            <a:extLst>
              <a:ext uri="{FF2B5EF4-FFF2-40B4-BE49-F238E27FC236}">
                <a16:creationId xmlns:a16="http://schemas.microsoft.com/office/drawing/2014/main" id="{BB0574BD-C38A-4D51-6EEB-C66B36727550}"/>
              </a:ext>
            </a:extLst>
          </p:cNvPr>
          <p:cNvSpPr/>
          <p:nvPr/>
        </p:nvSpPr>
        <p:spPr>
          <a:xfrm>
            <a:off x="6465811" y="1049060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….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7" name="직사각형 28">
            <a:extLst>
              <a:ext uri="{FF2B5EF4-FFF2-40B4-BE49-F238E27FC236}">
                <a16:creationId xmlns:a16="http://schemas.microsoft.com/office/drawing/2014/main" id="{93873C72-9BBE-0F12-ECEF-61525B59F0B1}"/>
              </a:ext>
            </a:extLst>
          </p:cNvPr>
          <p:cNvSpPr/>
          <p:nvPr/>
        </p:nvSpPr>
        <p:spPr>
          <a:xfrm>
            <a:off x="6465811" y="10769594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가스</a:t>
            </a:r>
          </a:p>
        </p:txBody>
      </p:sp>
      <p:sp>
        <p:nvSpPr>
          <p:cNvPr id="38" name="직사각형 28">
            <a:extLst>
              <a:ext uri="{FF2B5EF4-FFF2-40B4-BE49-F238E27FC236}">
                <a16:creationId xmlns:a16="http://schemas.microsoft.com/office/drawing/2014/main" id="{A89CB761-E328-3E26-07E6-2B0ED8B37118}"/>
              </a:ext>
            </a:extLst>
          </p:cNvPr>
          <p:cNvSpPr/>
          <p:nvPr/>
        </p:nvSpPr>
        <p:spPr>
          <a:xfrm>
            <a:off x="3700897" y="872917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건물</a:t>
            </a:r>
          </a:p>
        </p:txBody>
      </p:sp>
    </p:spTree>
    <p:extLst>
      <p:ext uri="{BB962C8B-B14F-4D97-AF65-F5344CB8AC3E}">
        <p14:creationId xmlns:p14="http://schemas.microsoft.com/office/powerpoint/2010/main" val="385023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2075-8082-9080-52EA-FE0E1732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6A4D73-1D61-570B-0016-62346F43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90D27E-5F43-1FAB-CA6C-72E9E74229DB}"/>
              </a:ext>
            </a:extLst>
          </p:cNvPr>
          <p:cNvSpPr/>
          <p:nvPr/>
        </p:nvSpPr>
        <p:spPr>
          <a:xfrm>
            <a:off x="6838419" y="3859731"/>
            <a:ext cx="1712913" cy="1502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선택가능한 지역 </a:t>
            </a:r>
            <a:r>
              <a:rPr lang="en-US" altLang="ko-KR" sz="1400" b="1" dirty="0">
                <a:solidFill>
                  <a:schemeClr val="tx1"/>
                </a:solidFill>
              </a:rPr>
              <a:t>31</a:t>
            </a:r>
            <a:r>
              <a:rPr lang="ko-KR" altLang="en-US" sz="1400" b="1" dirty="0">
                <a:solidFill>
                  <a:schemeClr val="tx1"/>
                </a:solidFill>
              </a:rPr>
              <a:t>개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포천시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….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화성시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3B37D4-EBC9-8CEF-27AC-4A6A089EB19F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A17CA8-A6F1-CC76-00F0-3543F2CD7293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505530-865A-CF20-85CB-7C98627C848E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DCE60F-D7C9-24E3-2CC1-AD57B4B118D2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E12E2C-9BDC-9C01-0FB8-C37AA43A2776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8DDF1B-54A7-022B-5F74-34ADFC06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468" y="9942670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24866D-4395-6C84-0196-F80883EAEF17}"/>
              </a:ext>
            </a:extLst>
          </p:cNvPr>
          <p:cNvSpPr/>
          <p:nvPr/>
        </p:nvSpPr>
        <p:spPr>
          <a:xfrm>
            <a:off x="16982635" y="9545564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D7D29D-7EDE-5F5B-B366-6A8246A19FD1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ADFFE-83FB-CCFB-37D3-34CEEB8A2B3B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27684D-5AE0-B02C-CD6B-033C0E851725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85057FC-6083-A5CF-E573-AF374C7A6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3FCE312B-8864-F427-B8AE-4F3ADB269CCB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0101-F644-FD00-C228-A21762DEF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4D12EE4F-2314-AF19-93DF-05024865D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A667650C-7CAD-7F03-9871-05B9308F6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3F6A8-169C-92E4-DB23-38B803B39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EECA2A43-1B39-849F-702B-E26E5DE74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A242608D-5C2C-21DA-5CB5-5218121B42B6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489D6-6715-9BFA-A39E-046A4EF0E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6F8030DF-6072-4E43-52DE-ACA78AC5C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A364C0EA-A921-8A84-A3E7-A3F64DAEAE09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F10A064F-3E68-B801-3B14-5E8EEA2A7BBA}"/>
              </a:ext>
            </a:extLst>
          </p:cNvPr>
          <p:cNvSpPr/>
          <p:nvPr/>
        </p:nvSpPr>
        <p:spPr>
          <a:xfrm>
            <a:off x="10880195" y="7361778"/>
            <a:ext cx="795339" cy="1652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에너지사용량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9A503D8E-67E3-73A1-E186-3822CCD0B4E1}"/>
              </a:ext>
            </a:extLst>
          </p:cNvPr>
          <p:cNvSpPr/>
          <p:nvPr/>
        </p:nvSpPr>
        <p:spPr>
          <a:xfrm>
            <a:off x="4971540" y="4976086"/>
            <a:ext cx="1542571" cy="2841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 기본 현황</a:t>
            </a: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D46EC780-6C37-0F48-0AA4-CF584754035F}"/>
              </a:ext>
            </a:extLst>
          </p:cNvPr>
          <p:cNvSpPr/>
          <p:nvPr/>
        </p:nvSpPr>
        <p:spPr>
          <a:xfrm>
            <a:off x="12927510" y="2384083"/>
            <a:ext cx="4064544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지역을 </a:t>
            </a:r>
            <a:r>
              <a:rPr lang="en-US" altLang="ko-KR" sz="1400" b="1" dirty="0">
                <a:solidFill>
                  <a:schemeClr val="tx1"/>
                </a:solidFill>
              </a:rPr>
              <a:t>drag &amp;drop </a:t>
            </a:r>
            <a:r>
              <a:rPr lang="ko-KR" altLang="en-US" sz="1400" b="1" dirty="0">
                <a:solidFill>
                  <a:schemeClr val="tx1"/>
                </a:solidFill>
              </a:rPr>
              <a:t>해서 비교하는 툴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56DB1-CF80-E833-9BB6-5D895EE1E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426E5B-53B7-C9AB-191E-CE236CDB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6E62D4-3801-2B74-9D15-0E7E4AA02A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07D082-E354-2C46-2282-8B0CA62A7B9C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3DFA4-9893-4F5B-151C-51A0466B30A9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AD1A7B-3AA6-5F78-9617-BA16C2D33FF4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96E060-F9CF-0DD2-20A6-5C719C019B4C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2BEC30-5530-6A9F-2B4C-2574204D234F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32E51B-3147-4701-4147-C2A64ECD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2" y="992011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D4AB69-1FEC-1B63-C243-39BF4097135B}"/>
              </a:ext>
            </a:extLst>
          </p:cNvPr>
          <p:cNvSpPr/>
          <p:nvPr/>
        </p:nvSpPr>
        <p:spPr>
          <a:xfrm>
            <a:off x="13330599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C70FC1-EAF6-26DF-14EC-7C958FDD4F65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C9A1C1-5ED4-B9F3-D29A-632530775535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253610-E6F3-4443-63D4-3EA74773B208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D82625-9BCE-87EB-36C2-966B966E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68E3EC21-287F-B845-E309-1DB0E610605E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119B5-F971-2EDA-4764-57B8A159B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57DE8186-981D-C159-BAD0-C10549B91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F990DDB8-5633-875C-5254-5A3E87B32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19BE66-29CE-83AB-3B8F-BDA0C821A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1222" y="7030940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1DE961E3-0369-B460-E43B-FDAAB5A85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1320" y="81854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0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39B3C-75DE-0774-D3A4-A6E56C22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5196F-9875-F9C3-0E42-574F4086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58F8F2-E8E8-5749-1112-8AD1034F7279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548CAD-6CD6-0EB4-B27A-8318C1DE2F5A}"/>
              </a:ext>
            </a:extLst>
          </p:cNvPr>
          <p:cNvSpPr/>
          <p:nvPr/>
        </p:nvSpPr>
        <p:spPr>
          <a:xfrm>
            <a:off x="8702972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2C1452-282D-0845-9725-952AE9310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27" y="5421049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82B7D1-EE45-9338-E751-A04243BC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9149" y="2539442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CDA69C-2AD6-82CB-0408-6DFFDDA26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8F77E-CA2D-0DD6-DCF8-7B3325E44826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18BB851E-08A5-EA3F-321E-969E9941E377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D3700-2248-1422-F5E1-2A8199B7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sp>
        <p:nvSpPr>
          <p:cNvPr id="11" name="직사각형 1">
            <a:extLst>
              <a:ext uri="{FF2B5EF4-FFF2-40B4-BE49-F238E27FC236}">
                <a16:creationId xmlns:a16="http://schemas.microsoft.com/office/drawing/2014/main" id="{B244D88F-8248-CEC8-B21F-C78E83654CA0}"/>
              </a:ext>
            </a:extLst>
          </p:cNvPr>
          <p:cNvSpPr/>
          <p:nvPr/>
        </p:nvSpPr>
        <p:spPr>
          <a:xfrm>
            <a:off x="9033669" y="5918663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산업</a:t>
            </a:r>
          </a:p>
        </p:txBody>
      </p:sp>
      <p:sp>
        <p:nvSpPr>
          <p:cNvPr id="13" name="직사각형 1">
            <a:extLst>
              <a:ext uri="{FF2B5EF4-FFF2-40B4-BE49-F238E27FC236}">
                <a16:creationId xmlns:a16="http://schemas.microsoft.com/office/drawing/2014/main" id="{587F504E-237E-FE62-216B-DE6F14650AFD}"/>
              </a:ext>
            </a:extLst>
          </p:cNvPr>
          <p:cNvSpPr/>
          <p:nvPr/>
        </p:nvSpPr>
        <p:spPr>
          <a:xfrm>
            <a:off x="9033669" y="612703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수송</a:t>
            </a:r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B6348000-3780-E8C2-2B0B-9C91CF64ADA2}"/>
              </a:ext>
            </a:extLst>
          </p:cNvPr>
          <p:cNvSpPr/>
          <p:nvPr/>
        </p:nvSpPr>
        <p:spPr>
          <a:xfrm>
            <a:off x="9033669" y="633067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가정</a:t>
            </a: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5A5B9E85-3C35-BFFD-6301-FCEE3769E3AE}"/>
              </a:ext>
            </a:extLst>
          </p:cNvPr>
          <p:cNvSpPr/>
          <p:nvPr/>
        </p:nvSpPr>
        <p:spPr>
          <a:xfrm>
            <a:off x="9033669" y="653431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상업</a:t>
            </a:r>
          </a:p>
        </p:txBody>
      </p:sp>
      <p:sp>
        <p:nvSpPr>
          <p:cNvPr id="21" name="직사각형 1">
            <a:extLst>
              <a:ext uri="{FF2B5EF4-FFF2-40B4-BE49-F238E27FC236}">
                <a16:creationId xmlns:a16="http://schemas.microsoft.com/office/drawing/2014/main" id="{0F162224-47F7-1D6B-C97E-02C85B49090C}"/>
              </a:ext>
            </a:extLst>
          </p:cNvPr>
          <p:cNvSpPr/>
          <p:nvPr/>
        </p:nvSpPr>
        <p:spPr>
          <a:xfrm>
            <a:off x="9033669" y="673795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공공</a:t>
            </a:r>
          </a:p>
        </p:txBody>
      </p:sp>
      <p:sp>
        <p:nvSpPr>
          <p:cNvPr id="5" name="직사각형 28">
            <a:extLst>
              <a:ext uri="{FF2B5EF4-FFF2-40B4-BE49-F238E27FC236}">
                <a16:creationId xmlns:a16="http://schemas.microsoft.com/office/drawing/2014/main" id="{D5E730FD-DE02-A03B-3B56-3EA30793AF57}"/>
              </a:ext>
            </a:extLst>
          </p:cNvPr>
          <p:cNvSpPr/>
          <p:nvPr/>
        </p:nvSpPr>
        <p:spPr>
          <a:xfrm>
            <a:off x="7790844" y="10303796"/>
            <a:ext cx="4594596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산업부문 최종에너지 소비량</a:t>
            </a:r>
          </a:p>
        </p:txBody>
      </p:sp>
    </p:spTree>
    <p:extLst>
      <p:ext uri="{BB962C8B-B14F-4D97-AF65-F5344CB8AC3E}">
        <p14:creationId xmlns:p14="http://schemas.microsoft.com/office/powerpoint/2010/main" val="2767793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CD9F-CFBB-EC3A-A9AD-6CFCC630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CB619B-7252-AEC3-9FAD-A9F7BBC6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590E65-582D-4F86-7D1F-77CFE4A859C2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2F60E6-FAD9-FD13-6C5A-F9803A695548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B11B8-5A5A-CC14-145D-402DCD2B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2B302A74-71C3-72CB-54AD-F73BE6C8B078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C013-CDB3-D3D9-2C29-9365ADA9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sp>
        <p:nvSpPr>
          <p:cNvPr id="32" name="직사각형 1">
            <a:extLst>
              <a:ext uri="{FF2B5EF4-FFF2-40B4-BE49-F238E27FC236}">
                <a16:creationId xmlns:a16="http://schemas.microsoft.com/office/drawing/2014/main" id="{38C6FB0D-619D-ABCE-3092-709EB8CB98AE}"/>
              </a:ext>
            </a:extLst>
          </p:cNvPr>
          <p:cNvSpPr/>
          <p:nvPr/>
        </p:nvSpPr>
        <p:spPr>
          <a:xfrm>
            <a:off x="10553078" y="5883489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석유</a:t>
            </a:r>
          </a:p>
        </p:txBody>
      </p:sp>
      <p:sp>
        <p:nvSpPr>
          <p:cNvPr id="33" name="직사각형 1">
            <a:extLst>
              <a:ext uri="{FF2B5EF4-FFF2-40B4-BE49-F238E27FC236}">
                <a16:creationId xmlns:a16="http://schemas.microsoft.com/office/drawing/2014/main" id="{6F8E4BA6-8D15-370D-61EA-EA653ED312B9}"/>
              </a:ext>
            </a:extLst>
          </p:cNvPr>
          <p:cNvSpPr/>
          <p:nvPr/>
        </p:nvSpPr>
        <p:spPr>
          <a:xfrm>
            <a:off x="10553078" y="609185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가스</a:t>
            </a:r>
          </a:p>
        </p:txBody>
      </p:sp>
      <p:sp>
        <p:nvSpPr>
          <p:cNvPr id="34" name="직사각형 1">
            <a:extLst>
              <a:ext uri="{FF2B5EF4-FFF2-40B4-BE49-F238E27FC236}">
                <a16:creationId xmlns:a16="http://schemas.microsoft.com/office/drawing/2014/main" id="{35122C47-1B73-3F1B-7396-8453D4B30E69}"/>
              </a:ext>
            </a:extLst>
          </p:cNvPr>
          <p:cNvSpPr/>
          <p:nvPr/>
        </p:nvSpPr>
        <p:spPr>
          <a:xfrm>
            <a:off x="10553078" y="629549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전력</a:t>
            </a:r>
          </a:p>
        </p:txBody>
      </p:sp>
      <p:sp>
        <p:nvSpPr>
          <p:cNvPr id="35" name="직사각형 1">
            <a:extLst>
              <a:ext uri="{FF2B5EF4-FFF2-40B4-BE49-F238E27FC236}">
                <a16:creationId xmlns:a16="http://schemas.microsoft.com/office/drawing/2014/main" id="{643AFC8C-9D99-4CE9-BC16-31E2A072ECC6}"/>
              </a:ext>
            </a:extLst>
          </p:cNvPr>
          <p:cNvSpPr/>
          <p:nvPr/>
        </p:nvSpPr>
        <p:spPr>
          <a:xfrm>
            <a:off x="10553078" y="649913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열</a:t>
            </a:r>
          </a:p>
        </p:txBody>
      </p:sp>
      <p:sp>
        <p:nvSpPr>
          <p:cNvPr id="36" name="직사각형 1">
            <a:extLst>
              <a:ext uri="{FF2B5EF4-FFF2-40B4-BE49-F238E27FC236}">
                <a16:creationId xmlns:a16="http://schemas.microsoft.com/office/drawing/2014/main" id="{C75A6EB7-FF8D-3529-F205-B62645906987}"/>
              </a:ext>
            </a:extLst>
          </p:cNvPr>
          <p:cNvSpPr/>
          <p:nvPr/>
        </p:nvSpPr>
        <p:spPr>
          <a:xfrm>
            <a:off x="10553078" y="670277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신재생 및 기타</a:t>
            </a:r>
          </a:p>
        </p:txBody>
      </p:sp>
    </p:spTree>
    <p:extLst>
      <p:ext uri="{BB962C8B-B14F-4D97-AF65-F5344CB8AC3E}">
        <p14:creationId xmlns:p14="http://schemas.microsoft.com/office/powerpoint/2010/main" val="6485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898F-001C-B793-3FBD-8334662D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CE2867-F552-F6FF-0D20-42E3813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8E0313-66F3-260D-672F-87B572F3540D}"/>
              </a:ext>
            </a:extLst>
          </p:cNvPr>
          <p:cNvSpPr/>
          <p:nvPr/>
        </p:nvSpPr>
        <p:spPr>
          <a:xfrm>
            <a:off x="9271317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028FC2-E5EB-26E2-1441-65B0BFC1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945" y="2811499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26A40-C6E1-4B14-A88B-C90E10A2E7AF}"/>
              </a:ext>
            </a:extLst>
          </p:cNvPr>
          <p:cNvSpPr/>
          <p:nvPr/>
        </p:nvSpPr>
        <p:spPr>
          <a:xfrm>
            <a:off x="12354445" y="2539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30941E-DEBB-DFEA-FF7F-B74FD5428C2A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B7756-BF80-27E9-430E-ECD33753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8A7F93-434C-295D-37DB-FDC7C1AF2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BC01B8D9-26E0-280F-3072-D7F0994A5357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6C15D7A8-6E9C-116D-81AC-6B841B9589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5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3892-19C4-0247-37ED-91EC94B8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B427B3-594B-4A4D-3CAD-00E8E8BB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740707-3D8A-F625-04DF-5ED0F81983AE}"/>
              </a:ext>
            </a:extLst>
          </p:cNvPr>
          <p:cNvSpPr/>
          <p:nvPr/>
        </p:nvSpPr>
        <p:spPr>
          <a:xfrm>
            <a:off x="9271317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F6BB6B-F27A-5D80-5010-81D9DA9F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945" y="2811499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E96E97-8512-1A5F-FE1D-F388B8A63CD4}"/>
              </a:ext>
            </a:extLst>
          </p:cNvPr>
          <p:cNvSpPr/>
          <p:nvPr/>
        </p:nvSpPr>
        <p:spPr>
          <a:xfrm>
            <a:off x="12354445" y="2539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3608FD-8D6E-C426-AC93-63379C14F5ED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9001B5-351E-518F-E330-0273B563C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E908C9-EE53-0803-9763-F5F7A837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43490BD8-F84C-85A9-CA87-B678413D0C60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34D6963D-3AB1-C5C2-A833-78D466FAA3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2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9279-B40B-BCAE-28FD-682B6E0C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0BBA4C-17AF-6509-6D3C-FF04F6B4C935}"/>
              </a:ext>
            </a:extLst>
          </p:cNvPr>
          <p:cNvSpPr/>
          <p:nvPr/>
        </p:nvSpPr>
        <p:spPr>
          <a:xfrm>
            <a:off x="5975981" y="1587238"/>
            <a:ext cx="1643755" cy="3784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0AA36F-AB06-F91B-B795-37D4AA8F2563}"/>
              </a:ext>
            </a:extLst>
          </p:cNvPr>
          <p:cNvSpPr/>
          <p:nvPr/>
        </p:nvSpPr>
        <p:spPr>
          <a:xfrm>
            <a:off x="5975981" y="24775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420A0-7BEE-2023-3C36-725A6D3EE6FD}"/>
              </a:ext>
            </a:extLst>
          </p:cNvPr>
          <p:cNvSpPr/>
          <p:nvPr/>
        </p:nvSpPr>
        <p:spPr>
          <a:xfrm>
            <a:off x="6189998" y="26040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55C68D-6281-A3E4-A686-59711351424D}"/>
              </a:ext>
            </a:extLst>
          </p:cNvPr>
          <p:cNvSpPr/>
          <p:nvPr/>
        </p:nvSpPr>
        <p:spPr>
          <a:xfrm>
            <a:off x="5975981" y="32183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9DABFF-E772-37DF-19B8-EE067DC9FFD8}"/>
              </a:ext>
            </a:extLst>
          </p:cNvPr>
          <p:cNvSpPr/>
          <p:nvPr/>
        </p:nvSpPr>
        <p:spPr>
          <a:xfrm>
            <a:off x="6189998" y="33448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72293-7D5A-E461-A166-C2D017656157}"/>
              </a:ext>
            </a:extLst>
          </p:cNvPr>
          <p:cNvSpPr/>
          <p:nvPr/>
        </p:nvSpPr>
        <p:spPr>
          <a:xfrm>
            <a:off x="5975981" y="39592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DB0077-E322-8233-544A-5B96554E13D5}"/>
              </a:ext>
            </a:extLst>
          </p:cNvPr>
          <p:cNvSpPr/>
          <p:nvPr/>
        </p:nvSpPr>
        <p:spPr>
          <a:xfrm>
            <a:off x="6189998" y="40856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6BA9B9-C260-BCB3-4323-AC333F7DB357}"/>
              </a:ext>
            </a:extLst>
          </p:cNvPr>
          <p:cNvSpPr/>
          <p:nvPr/>
        </p:nvSpPr>
        <p:spPr>
          <a:xfrm>
            <a:off x="5975981" y="47000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7955BA-BBCD-DEE0-B4CE-8E8F456C0A34}"/>
              </a:ext>
            </a:extLst>
          </p:cNvPr>
          <p:cNvSpPr/>
          <p:nvPr/>
        </p:nvSpPr>
        <p:spPr>
          <a:xfrm>
            <a:off x="6189998" y="48265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3542AF-4A6D-D964-F670-1CED7967A256}"/>
              </a:ext>
            </a:extLst>
          </p:cNvPr>
          <p:cNvSpPr/>
          <p:nvPr/>
        </p:nvSpPr>
        <p:spPr>
          <a:xfrm>
            <a:off x="8052431" y="1587238"/>
            <a:ext cx="1978189" cy="51310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171567-4975-A0B4-7CCA-E13D261C5396}"/>
              </a:ext>
            </a:extLst>
          </p:cNvPr>
          <p:cNvSpPr/>
          <p:nvPr/>
        </p:nvSpPr>
        <p:spPr>
          <a:xfrm>
            <a:off x="8052431" y="23759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E09BEE-02B4-F980-11DD-F07FFB995F52}"/>
              </a:ext>
            </a:extLst>
          </p:cNvPr>
          <p:cNvSpPr/>
          <p:nvPr/>
        </p:nvSpPr>
        <p:spPr>
          <a:xfrm>
            <a:off x="8266448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6A5B4-FEDD-0226-C32D-30902CBDD1C6}"/>
              </a:ext>
            </a:extLst>
          </p:cNvPr>
          <p:cNvSpPr/>
          <p:nvPr/>
        </p:nvSpPr>
        <p:spPr>
          <a:xfrm>
            <a:off x="8052431" y="31167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601468-2FC5-0530-6BA2-1C31D9A5571D}"/>
              </a:ext>
            </a:extLst>
          </p:cNvPr>
          <p:cNvSpPr/>
          <p:nvPr/>
        </p:nvSpPr>
        <p:spPr>
          <a:xfrm>
            <a:off x="8266448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29968-4C4A-C326-358E-8F7EC5146A96}"/>
              </a:ext>
            </a:extLst>
          </p:cNvPr>
          <p:cNvSpPr/>
          <p:nvPr/>
        </p:nvSpPr>
        <p:spPr>
          <a:xfrm>
            <a:off x="8052431" y="38576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D1923F-037B-5FFD-4926-A2CDE9F5EAB9}"/>
              </a:ext>
            </a:extLst>
          </p:cNvPr>
          <p:cNvSpPr/>
          <p:nvPr/>
        </p:nvSpPr>
        <p:spPr>
          <a:xfrm>
            <a:off x="8266448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80B8E-49DA-8F04-0D5F-26CA79EFD7AA}"/>
              </a:ext>
            </a:extLst>
          </p:cNvPr>
          <p:cNvSpPr/>
          <p:nvPr/>
        </p:nvSpPr>
        <p:spPr>
          <a:xfrm>
            <a:off x="8052431" y="45984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9ABCDA-B97F-E959-B992-F792F6FEB3C3}"/>
              </a:ext>
            </a:extLst>
          </p:cNvPr>
          <p:cNvSpPr/>
          <p:nvPr/>
        </p:nvSpPr>
        <p:spPr>
          <a:xfrm>
            <a:off x="8266448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50E21F-B757-CCF1-F6B4-DFD2EF84A7E3}"/>
              </a:ext>
            </a:extLst>
          </p:cNvPr>
          <p:cNvSpPr/>
          <p:nvPr/>
        </p:nvSpPr>
        <p:spPr>
          <a:xfrm>
            <a:off x="8052431" y="53392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72F474-4E3B-D70D-175D-578BF51587C4}"/>
              </a:ext>
            </a:extLst>
          </p:cNvPr>
          <p:cNvSpPr/>
          <p:nvPr/>
        </p:nvSpPr>
        <p:spPr>
          <a:xfrm>
            <a:off x="8266448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4531E7-B0D8-F3B9-F46B-9280D2CE5D2E}"/>
              </a:ext>
            </a:extLst>
          </p:cNvPr>
          <p:cNvSpPr/>
          <p:nvPr/>
        </p:nvSpPr>
        <p:spPr>
          <a:xfrm>
            <a:off x="8052431" y="60801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8E31B0-C43E-A6BF-B228-EBF03EB5D50F}"/>
              </a:ext>
            </a:extLst>
          </p:cNvPr>
          <p:cNvSpPr/>
          <p:nvPr/>
        </p:nvSpPr>
        <p:spPr>
          <a:xfrm>
            <a:off x="8266448" y="62065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53C10-7A06-A6A8-592C-29A184A29288}"/>
              </a:ext>
            </a:extLst>
          </p:cNvPr>
          <p:cNvSpPr/>
          <p:nvPr/>
        </p:nvSpPr>
        <p:spPr>
          <a:xfrm>
            <a:off x="6189998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14EB22-01B9-3CD7-9C16-1072B1D6E4B3}"/>
              </a:ext>
            </a:extLst>
          </p:cNvPr>
          <p:cNvSpPr/>
          <p:nvPr/>
        </p:nvSpPr>
        <p:spPr>
          <a:xfrm>
            <a:off x="8467113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A35A25-E718-D2AE-F33C-4189E8F32C07}"/>
              </a:ext>
            </a:extLst>
          </p:cNvPr>
          <p:cNvSpPr/>
          <p:nvPr/>
        </p:nvSpPr>
        <p:spPr>
          <a:xfrm>
            <a:off x="10285512" y="1587238"/>
            <a:ext cx="2402361" cy="3683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9C2FD2-913B-4E1E-3354-8BC930C7D865}"/>
              </a:ext>
            </a:extLst>
          </p:cNvPr>
          <p:cNvSpPr/>
          <p:nvPr/>
        </p:nvSpPr>
        <p:spPr>
          <a:xfrm>
            <a:off x="10285512" y="23759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9BC7ADC-F413-5204-2BAE-689A65D56B4F}"/>
              </a:ext>
            </a:extLst>
          </p:cNvPr>
          <p:cNvSpPr/>
          <p:nvPr/>
        </p:nvSpPr>
        <p:spPr>
          <a:xfrm>
            <a:off x="10499529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492C62-8002-A962-146E-9FB0A80A19B0}"/>
              </a:ext>
            </a:extLst>
          </p:cNvPr>
          <p:cNvSpPr/>
          <p:nvPr/>
        </p:nvSpPr>
        <p:spPr>
          <a:xfrm>
            <a:off x="10285512" y="31167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F1BF5E2-84A5-6B58-7B45-4DB7629F153C}"/>
              </a:ext>
            </a:extLst>
          </p:cNvPr>
          <p:cNvSpPr/>
          <p:nvPr/>
        </p:nvSpPr>
        <p:spPr>
          <a:xfrm>
            <a:off x="10499529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623762-93B1-33AD-57DF-FE06915C83E7}"/>
              </a:ext>
            </a:extLst>
          </p:cNvPr>
          <p:cNvSpPr/>
          <p:nvPr/>
        </p:nvSpPr>
        <p:spPr>
          <a:xfrm>
            <a:off x="10285512" y="38576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212CD7-DC17-5105-8D14-458DAD98D206}"/>
              </a:ext>
            </a:extLst>
          </p:cNvPr>
          <p:cNvSpPr/>
          <p:nvPr/>
        </p:nvSpPr>
        <p:spPr>
          <a:xfrm>
            <a:off x="10499529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AF5C525-63FB-83D8-31C7-6F3CBD614F30}"/>
              </a:ext>
            </a:extLst>
          </p:cNvPr>
          <p:cNvSpPr/>
          <p:nvPr/>
        </p:nvSpPr>
        <p:spPr>
          <a:xfrm>
            <a:off x="10285512" y="4598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F1887A-5EE5-0DB5-7FCA-8DEA86604B67}"/>
              </a:ext>
            </a:extLst>
          </p:cNvPr>
          <p:cNvSpPr/>
          <p:nvPr/>
        </p:nvSpPr>
        <p:spPr>
          <a:xfrm>
            <a:off x="10499529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CD3B25-7E90-0B80-8933-C718DEC8C58A}"/>
              </a:ext>
            </a:extLst>
          </p:cNvPr>
          <p:cNvSpPr/>
          <p:nvPr/>
        </p:nvSpPr>
        <p:spPr>
          <a:xfrm>
            <a:off x="1087311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07BFAD-EA5E-DF88-3A50-4F214D50990A}"/>
              </a:ext>
            </a:extLst>
          </p:cNvPr>
          <p:cNvSpPr/>
          <p:nvPr/>
        </p:nvSpPr>
        <p:spPr>
          <a:xfrm>
            <a:off x="12901019" y="1587238"/>
            <a:ext cx="2402361" cy="4788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3CDFA45-5A4B-21AB-1494-2742F0886D0D}"/>
              </a:ext>
            </a:extLst>
          </p:cNvPr>
          <p:cNvSpPr/>
          <p:nvPr/>
        </p:nvSpPr>
        <p:spPr>
          <a:xfrm>
            <a:off x="12901019" y="23759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2FAF52C-C746-6746-FBB2-CE0A7129F4C9}"/>
              </a:ext>
            </a:extLst>
          </p:cNvPr>
          <p:cNvSpPr/>
          <p:nvPr/>
        </p:nvSpPr>
        <p:spPr>
          <a:xfrm>
            <a:off x="13115036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19FCE-FB15-B086-E224-53915B00089E}"/>
              </a:ext>
            </a:extLst>
          </p:cNvPr>
          <p:cNvSpPr/>
          <p:nvPr/>
        </p:nvSpPr>
        <p:spPr>
          <a:xfrm>
            <a:off x="12901019" y="31167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59A836-7898-B488-E26F-E0CEF19586B8}"/>
              </a:ext>
            </a:extLst>
          </p:cNvPr>
          <p:cNvSpPr/>
          <p:nvPr/>
        </p:nvSpPr>
        <p:spPr>
          <a:xfrm>
            <a:off x="13115036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6B9E3C-F2CC-8DC2-429E-52197280B2BF}"/>
              </a:ext>
            </a:extLst>
          </p:cNvPr>
          <p:cNvSpPr/>
          <p:nvPr/>
        </p:nvSpPr>
        <p:spPr>
          <a:xfrm>
            <a:off x="12901019" y="38576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2EE619-E817-2E42-9809-E4BBA2390996}"/>
              </a:ext>
            </a:extLst>
          </p:cNvPr>
          <p:cNvSpPr/>
          <p:nvPr/>
        </p:nvSpPr>
        <p:spPr>
          <a:xfrm>
            <a:off x="13115036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31F907-475A-53E7-2B5D-213B74227CAC}"/>
              </a:ext>
            </a:extLst>
          </p:cNvPr>
          <p:cNvSpPr/>
          <p:nvPr/>
        </p:nvSpPr>
        <p:spPr>
          <a:xfrm>
            <a:off x="12901019" y="4598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BB1B40-B07A-A7C1-B390-32189C984EF8}"/>
              </a:ext>
            </a:extLst>
          </p:cNvPr>
          <p:cNvSpPr/>
          <p:nvPr/>
        </p:nvSpPr>
        <p:spPr>
          <a:xfrm>
            <a:off x="13115036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91505E-E232-CF13-AB2F-40DAA235761F}"/>
              </a:ext>
            </a:extLst>
          </p:cNvPr>
          <p:cNvSpPr/>
          <p:nvPr/>
        </p:nvSpPr>
        <p:spPr>
          <a:xfrm>
            <a:off x="12901019" y="53392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F54111-720B-8996-B82B-90FDD623E6EC}"/>
              </a:ext>
            </a:extLst>
          </p:cNvPr>
          <p:cNvSpPr/>
          <p:nvPr/>
        </p:nvSpPr>
        <p:spPr>
          <a:xfrm>
            <a:off x="13115036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48A3206-E41E-7152-EC0A-F696A75F8E50}"/>
              </a:ext>
            </a:extLst>
          </p:cNvPr>
          <p:cNvSpPr/>
          <p:nvPr/>
        </p:nvSpPr>
        <p:spPr>
          <a:xfrm>
            <a:off x="1348862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48A3A7-EEEC-8B95-B207-7E8FD16B1695}"/>
              </a:ext>
            </a:extLst>
          </p:cNvPr>
          <p:cNvSpPr/>
          <p:nvPr/>
        </p:nvSpPr>
        <p:spPr>
          <a:xfrm>
            <a:off x="5975981" y="17663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70BDD4-5D05-B143-4B49-473DDFDEACA7}"/>
              </a:ext>
            </a:extLst>
          </p:cNvPr>
          <p:cNvSpPr/>
          <p:nvPr/>
        </p:nvSpPr>
        <p:spPr>
          <a:xfrm>
            <a:off x="618999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D499143-65D9-4B6A-82DC-4CD8A2F1357D}"/>
              </a:ext>
            </a:extLst>
          </p:cNvPr>
          <p:cNvSpPr/>
          <p:nvPr/>
        </p:nvSpPr>
        <p:spPr>
          <a:xfrm>
            <a:off x="8052431" y="175046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CFF6A06-7322-9A99-77BC-8A2EF58615D5}"/>
              </a:ext>
            </a:extLst>
          </p:cNvPr>
          <p:cNvSpPr/>
          <p:nvPr/>
        </p:nvSpPr>
        <p:spPr>
          <a:xfrm>
            <a:off x="10285512" y="175046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0E0D42-FA4C-B24A-824D-7962C3C0FCEA}"/>
              </a:ext>
            </a:extLst>
          </p:cNvPr>
          <p:cNvSpPr/>
          <p:nvPr/>
        </p:nvSpPr>
        <p:spPr>
          <a:xfrm>
            <a:off x="12901019" y="175046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E0DFDA3-1C67-6205-57A1-82357298D5EF}"/>
              </a:ext>
            </a:extLst>
          </p:cNvPr>
          <p:cNvSpPr/>
          <p:nvPr/>
        </p:nvSpPr>
        <p:spPr>
          <a:xfrm>
            <a:off x="826644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76DA1A-856D-7D3D-CBBD-5D4E43903616}"/>
              </a:ext>
            </a:extLst>
          </p:cNvPr>
          <p:cNvSpPr/>
          <p:nvPr/>
        </p:nvSpPr>
        <p:spPr>
          <a:xfrm>
            <a:off x="10499529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1B90483-199E-2D60-A782-54531B6BACE3}"/>
              </a:ext>
            </a:extLst>
          </p:cNvPr>
          <p:cNvSpPr/>
          <p:nvPr/>
        </p:nvSpPr>
        <p:spPr>
          <a:xfrm>
            <a:off x="13115036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8828734-5D5A-9912-35EB-3719AA1FDF3A}"/>
              </a:ext>
            </a:extLst>
          </p:cNvPr>
          <p:cNvSpPr/>
          <p:nvPr/>
        </p:nvSpPr>
        <p:spPr>
          <a:xfrm>
            <a:off x="6754701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71929A8-EA49-CC21-97C2-CAEEB1134EFA}"/>
              </a:ext>
            </a:extLst>
          </p:cNvPr>
          <p:cNvSpPr/>
          <p:nvPr/>
        </p:nvSpPr>
        <p:spPr>
          <a:xfrm>
            <a:off x="7424151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4052E5-6E71-AC15-3104-A59BE359E92A}"/>
              </a:ext>
            </a:extLst>
          </p:cNvPr>
          <p:cNvSpPr/>
          <p:nvPr/>
        </p:nvSpPr>
        <p:spPr>
          <a:xfrm>
            <a:off x="9172575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E704B9F-87F3-95A8-AB56-25CBC116ED2E}"/>
              </a:ext>
            </a:extLst>
          </p:cNvPr>
          <p:cNvSpPr/>
          <p:nvPr/>
        </p:nvSpPr>
        <p:spPr>
          <a:xfrm>
            <a:off x="9842025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88B084-AD1B-FD48-FD97-60B98812F86E}"/>
              </a:ext>
            </a:extLst>
          </p:cNvPr>
          <p:cNvSpPr/>
          <p:nvPr/>
        </p:nvSpPr>
        <p:spPr>
          <a:xfrm>
            <a:off x="1183998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D9612E2-A92A-237F-9FC2-25357586FC47}"/>
              </a:ext>
            </a:extLst>
          </p:cNvPr>
          <p:cNvSpPr/>
          <p:nvPr/>
        </p:nvSpPr>
        <p:spPr>
          <a:xfrm>
            <a:off x="1250943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DAFDFBF-F574-8547-0D9F-E5434556AE50}"/>
              </a:ext>
            </a:extLst>
          </p:cNvPr>
          <p:cNvSpPr/>
          <p:nvPr/>
        </p:nvSpPr>
        <p:spPr>
          <a:xfrm>
            <a:off x="1439014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3ACD42-A2ED-4BBD-8FC5-5B2A486CD9A5}"/>
              </a:ext>
            </a:extLst>
          </p:cNvPr>
          <p:cNvSpPr/>
          <p:nvPr/>
        </p:nvSpPr>
        <p:spPr>
          <a:xfrm>
            <a:off x="1505959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02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BCAAC-8C36-AF4E-775E-21A8F159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522809-0327-E660-69F8-D011E453B612}"/>
              </a:ext>
            </a:extLst>
          </p:cNvPr>
          <p:cNvSpPr/>
          <p:nvPr/>
        </p:nvSpPr>
        <p:spPr>
          <a:xfrm>
            <a:off x="5975981" y="1244338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4924BC-D6E4-F238-48B8-7FD314AE532E}"/>
              </a:ext>
            </a:extLst>
          </p:cNvPr>
          <p:cNvSpPr/>
          <p:nvPr/>
        </p:nvSpPr>
        <p:spPr>
          <a:xfrm>
            <a:off x="5975981" y="14234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E04A14-A951-7EB7-DC0D-F599802FE665}"/>
              </a:ext>
            </a:extLst>
          </p:cNvPr>
          <p:cNvSpPr/>
          <p:nvPr/>
        </p:nvSpPr>
        <p:spPr>
          <a:xfrm>
            <a:off x="618999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922ED-0C85-EA18-B5DE-D6FC68A32457}"/>
              </a:ext>
            </a:extLst>
          </p:cNvPr>
          <p:cNvSpPr/>
          <p:nvPr/>
        </p:nvSpPr>
        <p:spPr>
          <a:xfrm>
            <a:off x="5975981" y="21642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C3BBE9-422D-934B-164C-B42DAE7D5B5C}"/>
              </a:ext>
            </a:extLst>
          </p:cNvPr>
          <p:cNvSpPr/>
          <p:nvPr/>
        </p:nvSpPr>
        <p:spPr>
          <a:xfrm>
            <a:off x="618999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0CB53E-F812-9503-EA13-09E7D81145ED}"/>
              </a:ext>
            </a:extLst>
          </p:cNvPr>
          <p:cNvSpPr/>
          <p:nvPr/>
        </p:nvSpPr>
        <p:spPr>
          <a:xfrm>
            <a:off x="5975981" y="29051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ACD862-AEB1-6E40-326E-2E38E1937E97}"/>
              </a:ext>
            </a:extLst>
          </p:cNvPr>
          <p:cNvSpPr/>
          <p:nvPr/>
        </p:nvSpPr>
        <p:spPr>
          <a:xfrm>
            <a:off x="618999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A1075C-F1BB-0944-55E1-77F347299B06}"/>
              </a:ext>
            </a:extLst>
          </p:cNvPr>
          <p:cNvSpPr/>
          <p:nvPr/>
        </p:nvSpPr>
        <p:spPr>
          <a:xfrm>
            <a:off x="5975981" y="36459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1253F-0859-5D80-D12C-76ADA5FAF966}"/>
              </a:ext>
            </a:extLst>
          </p:cNvPr>
          <p:cNvSpPr/>
          <p:nvPr/>
        </p:nvSpPr>
        <p:spPr>
          <a:xfrm>
            <a:off x="618999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1C3A8-FAAE-E272-F6AA-F73F960596B0}"/>
              </a:ext>
            </a:extLst>
          </p:cNvPr>
          <p:cNvSpPr/>
          <p:nvPr/>
        </p:nvSpPr>
        <p:spPr>
          <a:xfrm>
            <a:off x="8052431" y="1244338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E3C29E-C510-51B4-EB10-AB0EA39737BD}"/>
              </a:ext>
            </a:extLst>
          </p:cNvPr>
          <p:cNvSpPr/>
          <p:nvPr/>
        </p:nvSpPr>
        <p:spPr>
          <a:xfrm>
            <a:off x="8052431" y="14234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7F508E-C5E4-A081-BB9C-8219BBF2E5A6}"/>
              </a:ext>
            </a:extLst>
          </p:cNvPr>
          <p:cNvSpPr/>
          <p:nvPr/>
        </p:nvSpPr>
        <p:spPr>
          <a:xfrm>
            <a:off x="826644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17D07-DAA9-3904-9DA5-BC9F989C40F2}"/>
              </a:ext>
            </a:extLst>
          </p:cNvPr>
          <p:cNvSpPr/>
          <p:nvPr/>
        </p:nvSpPr>
        <p:spPr>
          <a:xfrm>
            <a:off x="8052431" y="21642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885249-4624-C42C-1A74-84A4F68ECCFE}"/>
              </a:ext>
            </a:extLst>
          </p:cNvPr>
          <p:cNvSpPr/>
          <p:nvPr/>
        </p:nvSpPr>
        <p:spPr>
          <a:xfrm>
            <a:off x="826644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52346A-3CD1-C9AD-2936-DB7E54110906}"/>
              </a:ext>
            </a:extLst>
          </p:cNvPr>
          <p:cNvSpPr/>
          <p:nvPr/>
        </p:nvSpPr>
        <p:spPr>
          <a:xfrm>
            <a:off x="8052431" y="29051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3826E9-9FCC-A7E6-77D4-D7251B61BA27}"/>
              </a:ext>
            </a:extLst>
          </p:cNvPr>
          <p:cNvSpPr/>
          <p:nvPr/>
        </p:nvSpPr>
        <p:spPr>
          <a:xfrm>
            <a:off x="826644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F054F4-76BC-1A19-5E33-7D3464F95C4E}"/>
              </a:ext>
            </a:extLst>
          </p:cNvPr>
          <p:cNvSpPr/>
          <p:nvPr/>
        </p:nvSpPr>
        <p:spPr>
          <a:xfrm>
            <a:off x="8052431" y="364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416A2E-86AD-5733-8534-F71AFA5E72CC}"/>
              </a:ext>
            </a:extLst>
          </p:cNvPr>
          <p:cNvSpPr/>
          <p:nvPr/>
        </p:nvSpPr>
        <p:spPr>
          <a:xfrm>
            <a:off x="826644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05816-3BC5-AAE6-E7F5-E25FEA04C6B6}"/>
              </a:ext>
            </a:extLst>
          </p:cNvPr>
          <p:cNvSpPr/>
          <p:nvPr/>
        </p:nvSpPr>
        <p:spPr>
          <a:xfrm>
            <a:off x="8052431" y="438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6C072B-C4B2-4C44-0D42-C526A674F4A9}"/>
              </a:ext>
            </a:extLst>
          </p:cNvPr>
          <p:cNvSpPr/>
          <p:nvPr/>
        </p:nvSpPr>
        <p:spPr>
          <a:xfrm>
            <a:off x="8266448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403D8-0959-FFC4-259F-5D6E47CC38E8}"/>
              </a:ext>
            </a:extLst>
          </p:cNvPr>
          <p:cNvSpPr/>
          <p:nvPr/>
        </p:nvSpPr>
        <p:spPr>
          <a:xfrm>
            <a:off x="8052431" y="512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AA7A7B-2F8C-38CD-147A-A6F95C31BEFA}"/>
              </a:ext>
            </a:extLst>
          </p:cNvPr>
          <p:cNvSpPr/>
          <p:nvPr/>
        </p:nvSpPr>
        <p:spPr>
          <a:xfrm>
            <a:off x="8266448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7C7679-178E-0731-6A2A-B8562A660D6B}"/>
              </a:ext>
            </a:extLst>
          </p:cNvPr>
          <p:cNvSpPr/>
          <p:nvPr/>
        </p:nvSpPr>
        <p:spPr>
          <a:xfrm>
            <a:off x="10463314" y="1244338"/>
            <a:ext cx="3525450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05168B-FB82-3EA7-8D9C-9595E66B866A}"/>
              </a:ext>
            </a:extLst>
          </p:cNvPr>
          <p:cNvSpPr/>
          <p:nvPr/>
        </p:nvSpPr>
        <p:spPr>
          <a:xfrm>
            <a:off x="10463314" y="1423448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7A561D-F0C6-E8D5-D572-5E981B89011A}"/>
              </a:ext>
            </a:extLst>
          </p:cNvPr>
          <p:cNvSpPr/>
          <p:nvPr/>
        </p:nvSpPr>
        <p:spPr>
          <a:xfrm>
            <a:off x="10677332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F83C6E-2ECC-CEEC-546D-26A4AAA9D9E5}"/>
              </a:ext>
            </a:extLst>
          </p:cNvPr>
          <p:cNvSpPr/>
          <p:nvPr/>
        </p:nvSpPr>
        <p:spPr>
          <a:xfrm>
            <a:off x="10463314" y="2164281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44AEBE-A9AF-2A34-09EE-9FAD031BA8F3}"/>
              </a:ext>
            </a:extLst>
          </p:cNvPr>
          <p:cNvSpPr/>
          <p:nvPr/>
        </p:nvSpPr>
        <p:spPr>
          <a:xfrm>
            <a:off x="10677332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EDC297-817A-35CA-C414-BC6F60C38313}"/>
              </a:ext>
            </a:extLst>
          </p:cNvPr>
          <p:cNvSpPr/>
          <p:nvPr/>
        </p:nvSpPr>
        <p:spPr>
          <a:xfrm>
            <a:off x="10463314" y="2905114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37C07-C93A-614E-0E9A-93A1DC4FC129}"/>
              </a:ext>
            </a:extLst>
          </p:cNvPr>
          <p:cNvSpPr/>
          <p:nvPr/>
        </p:nvSpPr>
        <p:spPr>
          <a:xfrm>
            <a:off x="10677332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FF7712-2BBF-1345-6CC3-B3B816242CDF}"/>
              </a:ext>
            </a:extLst>
          </p:cNvPr>
          <p:cNvSpPr/>
          <p:nvPr/>
        </p:nvSpPr>
        <p:spPr>
          <a:xfrm>
            <a:off x="10463314" y="3645947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CE4D10-E34D-BF49-8E65-C25C3446ADC5}"/>
              </a:ext>
            </a:extLst>
          </p:cNvPr>
          <p:cNvSpPr/>
          <p:nvPr/>
        </p:nvSpPr>
        <p:spPr>
          <a:xfrm>
            <a:off x="10677332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5075CD-F402-555C-006E-1A99BE8ACCE1}"/>
              </a:ext>
            </a:extLst>
          </p:cNvPr>
          <p:cNvSpPr/>
          <p:nvPr/>
        </p:nvSpPr>
        <p:spPr>
          <a:xfrm>
            <a:off x="10463314" y="4386780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527563-E3C5-AE17-1738-F4F231BBB354}"/>
              </a:ext>
            </a:extLst>
          </p:cNvPr>
          <p:cNvSpPr/>
          <p:nvPr/>
        </p:nvSpPr>
        <p:spPr>
          <a:xfrm>
            <a:off x="10677332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13A958-F36C-E035-18B8-F992EF0C166A}"/>
              </a:ext>
            </a:extLst>
          </p:cNvPr>
          <p:cNvSpPr/>
          <p:nvPr/>
        </p:nvSpPr>
        <p:spPr>
          <a:xfrm>
            <a:off x="6189998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BA219F-8D29-5852-8169-DF32F5C4FF74}"/>
              </a:ext>
            </a:extLst>
          </p:cNvPr>
          <p:cNvSpPr/>
          <p:nvPr/>
        </p:nvSpPr>
        <p:spPr>
          <a:xfrm>
            <a:off x="8467113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1344AB-885B-4FF7-B007-D1B089AF9CF9}"/>
              </a:ext>
            </a:extLst>
          </p:cNvPr>
          <p:cNvSpPr/>
          <p:nvPr/>
        </p:nvSpPr>
        <p:spPr>
          <a:xfrm>
            <a:off x="11440386" y="62742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4475113-30C6-0492-B124-B0951A04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94" y="11547365"/>
            <a:ext cx="8249147" cy="4011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1C9BB6-FF82-9C8E-519C-86057AC3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93" y="6131198"/>
            <a:ext cx="8308720" cy="4324311"/>
          </a:xfrm>
          <a:prstGeom prst="rect">
            <a:avLst/>
          </a:prstGeom>
        </p:spPr>
      </p:pic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E99A54DF-4B37-3833-D389-BF1D85B2B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9249" y="1423447"/>
            <a:ext cx="299674" cy="299674"/>
          </a:xfrm>
          <a:prstGeom prst="rect">
            <a:avLst/>
          </a:prstGeom>
        </p:spPr>
      </p:pic>
      <p:pic>
        <p:nvPicPr>
          <p:cNvPr id="44" name="그래픽 43" descr="확인 표시 단색으로 채워진">
            <a:extLst>
              <a:ext uri="{FF2B5EF4-FFF2-40B4-BE49-F238E27FC236}">
                <a16:creationId xmlns:a16="http://schemas.microsoft.com/office/drawing/2014/main" id="{3A4C0D9B-12F3-E45C-B77A-1DDF8868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6447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73410B5-89AF-9F0D-380F-2F44F7A8A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3831" y="1423447"/>
            <a:ext cx="299674" cy="29967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949F0F-91EC-3512-F39F-C0AB9848EA71}"/>
              </a:ext>
            </a:extLst>
          </p:cNvPr>
          <p:cNvSpPr/>
          <p:nvPr/>
        </p:nvSpPr>
        <p:spPr>
          <a:xfrm>
            <a:off x="7257854" y="10455509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경기도 산업부문 민수용 무연탄 소비량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C11D55-3CE9-63D9-6807-BB415BF245CE}"/>
              </a:ext>
            </a:extLst>
          </p:cNvPr>
          <p:cNvSpPr txBox="1"/>
          <p:nvPr/>
        </p:nvSpPr>
        <p:spPr>
          <a:xfrm>
            <a:off x="5581242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1,000ton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234815-CA63-32B6-905D-7CDDC886C709}"/>
              </a:ext>
            </a:extLst>
          </p:cNvPr>
          <p:cNvSpPr txBox="1"/>
          <p:nvPr/>
        </p:nvSpPr>
        <p:spPr>
          <a:xfrm>
            <a:off x="12548822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A0C3CB-2BCF-D6B0-0556-7D151718A397}"/>
              </a:ext>
            </a:extLst>
          </p:cNvPr>
          <p:cNvSpPr txBox="1"/>
          <p:nvPr/>
        </p:nvSpPr>
        <p:spPr>
          <a:xfrm>
            <a:off x="12548822" y="11285754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7F167-E54B-F475-2C86-B79E93712193}"/>
              </a:ext>
            </a:extLst>
          </p:cNvPr>
          <p:cNvSpPr txBox="1"/>
          <p:nvPr/>
        </p:nvSpPr>
        <p:spPr>
          <a:xfrm>
            <a:off x="14286985" y="13979366"/>
            <a:ext cx="24844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출처</a:t>
            </a:r>
            <a:r>
              <a:rPr lang="en-US" altLang="ko-KR" dirty="0"/>
              <a:t>: 2023</a:t>
            </a:r>
            <a:r>
              <a:rPr lang="ko-KR" altLang="en-US" dirty="0"/>
              <a:t>년 지역에너지통계연보 </a:t>
            </a:r>
            <a:r>
              <a:rPr lang="en-US" altLang="ko-KR" dirty="0"/>
              <a:t>(II-3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540B27-88AB-9EE7-BC57-F7E5DC1E8CC1}"/>
              </a:ext>
            </a:extLst>
          </p:cNvPr>
          <p:cNvSpPr/>
          <p:nvPr/>
        </p:nvSpPr>
        <p:spPr>
          <a:xfrm>
            <a:off x="6754701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193845-30D9-D76B-6DFC-337378206F56}"/>
              </a:ext>
            </a:extLst>
          </p:cNvPr>
          <p:cNvSpPr/>
          <p:nvPr/>
        </p:nvSpPr>
        <p:spPr>
          <a:xfrm>
            <a:off x="7424151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90CBE-A799-3676-7C8B-2F8BEE161291}"/>
              </a:ext>
            </a:extLst>
          </p:cNvPr>
          <p:cNvSpPr/>
          <p:nvPr/>
        </p:nvSpPr>
        <p:spPr>
          <a:xfrm>
            <a:off x="9172575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A983AB-53BB-2FD5-1D82-F1D6744E1435}"/>
              </a:ext>
            </a:extLst>
          </p:cNvPr>
          <p:cNvSpPr/>
          <p:nvPr/>
        </p:nvSpPr>
        <p:spPr>
          <a:xfrm>
            <a:off x="9842025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BA735CC-4E3A-62B3-EED0-D2BF59032789}"/>
              </a:ext>
            </a:extLst>
          </p:cNvPr>
          <p:cNvSpPr/>
          <p:nvPr/>
        </p:nvSpPr>
        <p:spPr>
          <a:xfrm>
            <a:off x="13140884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B3F6626-E740-9A05-E3A5-A33B8C9789A4}"/>
              </a:ext>
            </a:extLst>
          </p:cNvPr>
          <p:cNvSpPr/>
          <p:nvPr/>
        </p:nvSpPr>
        <p:spPr>
          <a:xfrm>
            <a:off x="13810334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8048B2E-5886-2BAA-1D6B-099527C07298}"/>
              </a:ext>
            </a:extLst>
          </p:cNvPr>
          <p:cNvSpPr/>
          <p:nvPr/>
        </p:nvSpPr>
        <p:spPr>
          <a:xfrm>
            <a:off x="12391221" y="7519111"/>
            <a:ext cx="1093779" cy="224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경기 외 지역 포함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FC6A86-D04D-3277-02C5-E00017D4A4ED}"/>
              </a:ext>
            </a:extLst>
          </p:cNvPr>
          <p:cNvSpPr/>
          <p:nvPr/>
        </p:nvSpPr>
        <p:spPr>
          <a:xfrm>
            <a:off x="13386389" y="754689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4" name="그래픽 63" descr="확인 표시 단색으로 채워진">
            <a:extLst>
              <a:ext uri="{FF2B5EF4-FFF2-40B4-BE49-F238E27FC236}">
                <a16:creationId xmlns:a16="http://schemas.microsoft.com/office/drawing/2014/main" id="{A5B9218E-8CED-12B7-6272-044CD50A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3480" y="7496742"/>
            <a:ext cx="187264" cy="18726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C9515AA-EB0A-1892-8C09-4BEACDD8A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6481" y="6153838"/>
            <a:ext cx="8283307" cy="430167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C80E2D-27A9-A0C7-04A5-207275CF6BAC}"/>
              </a:ext>
            </a:extLst>
          </p:cNvPr>
          <p:cNvSpPr txBox="1"/>
          <p:nvPr/>
        </p:nvSpPr>
        <p:spPr>
          <a:xfrm>
            <a:off x="14574414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1,000ton</a:t>
            </a:r>
            <a:endParaRPr lang="ko-KR" altLang="en-US" sz="11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F34A9E-7494-030F-FA67-6DE6B7C6F017}"/>
              </a:ext>
            </a:extLst>
          </p:cNvPr>
          <p:cNvSpPr txBox="1"/>
          <p:nvPr/>
        </p:nvSpPr>
        <p:spPr>
          <a:xfrm>
            <a:off x="26159181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204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96FAC480-D841-04C0-1ED4-A0F2B4C5088C}"/>
              </a:ext>
            </a:extLst>
          </p:cNvPr>
          <p:cNvSpPr/>
          <p:nvPr/>
        </p:nvSpPr>
        <p:spPr>
          <a:xfrm>
            <a:off x="1033425" y="709840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이론적 잠재량</a:t>
            </a:r>
          </a:p>
        </p:txBody>
      </p:sp>
      <p:sp>
        <p:nvSpPr>
          <p:cNvPr id="3" name="직사각형 7">
            <a:extLst>
              <a:ext uri="{FF2B5EF4-FFF2-40B4-BE49-F238E27FC236}">
                <a16:creationId xmlns:a16="http://schemas.microsoft.com/office/drawing/2014/main" id="{832B37BE-511C-7159-AF4B-CAED0E1C1263}"/>
              </a:ext>
            </a:extLst>
          </p:cNvPr>
          <p:cNvSpPr/>
          <p:nvPr/>
        </p:nvSpPr>
        <p:spPr>
          <a:xfrm>
            <a:off x="1033424" y="2441364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기술적 잠재량</a:t>
            </a:r>
          </a:p>
        </p:txBody>
      </p:sp>
      <p:sp>
        <p:nvSpPr>
          <p:cNvPr id="4" name="직사각형 7">
            <a:extLst>
              <a:ext uri="{FF2B5EF4-FFF2-40B4-BE49-F238E27FC236}">
                <a16:creationId xmlns:a16="http://schemas.microsoft.com/office/drawing/2014/main" id="{C0C653BF-F7DB-2E24-52EE-7F53F2EDD96B}"/>
              </a:ext>
            </a:extLst>
          </p:cNvPr>
          <p:cNvSpPr/>
          <p:nvPr/>
        </p:nvSpPr>
        <p:spPr>
          <a:xfrm>
            <a:off x="1033424" y="4036700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시장 잠재량</a:t>
            </a: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E561E2D2-B816-AB30-1F45-B9E81923C580}"/>
              </a:ext>
            </a:extLst>
          </p:cNvPr>
          <p:cNvSpPr/>
          <p:nvPr/>
        </p:nvSpPr>
        <p:spPr>
          <a:xfrm>
            <a:off x="9515944" y="709839"/>
            <a:ext cx="6515239" cy="52045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간단한 설명</a:t>
            </a:r>
            <a:r>
              <a:rPr lang="en-US" altLang="ko-KR" sz="6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시각화 자료</a:t>
            </a:r>
            <a:r>
              <a:rPr lang="en-US" altLang="ko-KR" sz="6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클릭할 수 있게 한다</a:t>
            </a:r>
            <a:r>
              <a:rPr lang="en-US" altLang="ko-KR" sz="6600" dirty="0">
                <a:solidFill>
                  <a:schemeClr val="tx1"/>
                </a:solidFill>
              </a:rPr>
              <a:t>.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직사각형 7">
            <a:extLst>
              <a:ext uri="{FF2B5EF4-FFF2-40B4-BE49-F238E27FC236}">
                <a16:creationId xmlns:a16="http://schemas.microsoft.com/office/drawing/2014/main" id="{D651B784-D46C-968A-CCFF-42DDB5D40F3A}"/>
              </a:ext>
            </a:extLst>
          </p:cNvPr>
          <p:cNvSpPr/>
          <p:nvPr/>
        </p:nvSpPr>
        <p:spPr>
          <a:xfrm>
            <a:off x="9515944" y="6624256"/>
            <a:ext cx="6515239" cy="52045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클릭하면 잠재량 페이지로 넘어가면 됨</a:t>
            </a:r>
            <a:r>
              <a:rPr lang="en-US" altLang="ko-KR" sz="6600">
                <a:solidFill>
                  <a:schemeClr val="tx1"/>
                </a:solidFill>
              </a:rPr>
              <a:t>.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BB22-3151-BFE1-7A12-E9043502C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9A6684-6B42-FD60-E15C-B3C22147C6AC}"/>
              </a:ext>
            </a:extLst>
          </p:cNvPr>
          <p:cNvSpPr/>
          <p:nvPr/>
        </p:nvSpPr>
        <p:spPr>
          <a:xfrm>
            <a:off x="4858378" y="1244338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264043-8D24-336F-C3A3-401F3CD08ED4}"/>
              </a:ext>
            </a:extLst>
          </p:cNvPr>
          <p:cNvSpPr/>
          <p:nvPr/>
        </p:nvSpPr>
        <p:spPr>
          <a:xfrm>
            <a:off x="4858378" y="14234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3F0406-304D-F5A5-42DC-88FAFF722F1F}"/>
              </a:ext>
            </a:extLst>
          </p:cNvPr>
          <p:cNvSpPr/>
          <p:nvPr/>
        </p:nvSpPr>
        <p:spPr>
          <a:xfrm>
            <a:off x="507239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123F1B-66D1-6C9B-F490-6BFBC523BBA5}"/>
              </a:ext>
            </a:extLst>
          </p:cNvPr>
          <p:cNvSpPr/>
          <p:nvPr/>
        </p:nvSpPr>
        <p:spPr>
          <a:xfrm>
            <a:off x="4858378" y="21642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7E446F-0F70-4635-0759-C15CE78651DA}"/>
              </a:ext>
            </a:extLst>
          </p:cNvPr>
          <p:cNvSpPr/>
          <p:nvPr/>
        </p:nvSpPr>
        <p:spPr>
          <a:xfrm>
            <a:off x="507239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08DDDD-7EA6-7769-F88E-886DE418115E}"/>
              </a:ext>
            </a:extLst>
          </p:cNvPr>
          <p:cNvSpPr/>
          <p:nvPr/>
        </p:nvSpPr>
        <p:spPr>
          <a:xfrm>
            <a:off x="4858378" y="29051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60C5CC-AAAA-A1A0-FE4E-E8C99A5BFCB5}"/>
              </a:ext>
            </a:extLst>
          </p:cNvPr>
          <p:cNvSpPr/>
          <p:nvPr/>
        </p:nvSpPr>
        <p:spPr>
          <a:xfrm>
            <a:off x="507239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E6ADF3-6A21-B47B-EEF5-E7E9287E610A}"/>
              </a:ext>
            </a:extLst>
          </p:cNvPr>
          <p:cNvSpPr/>
          <p:nvPr/>
        </p:nvSpPr>
        <p:spPr>
          <a:xfrm>
            <a:off x="4858378" y="36459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61D54-3418-1082-F8F7-594B53E2B1B6}"/>
              </a:ext>
            </a:extLst>
          </p:cNvPr>
          <p:cNvSpPr/>
          <p:nvPr/>
        </p:nvSpPr>
        <p:spPr>
          <a:xfrm>
            <a:off x="507239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3FC554-B714-E100-B28A-4F556EDEBDDD}"/>
              </a:ext>
            </a:extLst>
          </p:cNvPr>
          <p:cNvSpPr/>
          <p:nvPr/>
        </p:nvSpPr>
        <p:spPr>
          <a:xfrm>
            <a:off x="6934828" y="1244338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053F3B-1B67-E857-01EC-89CABD513441}"/>
              </a:ext>
            </a:extLst>
          </p:cNvPr>
          <p:cNvSpPr/>
          <p:nvPr/>
        </p:nvSpPr>
        <p:spPr>
          <a:xfrm>
            <a:off x="6934828" y="14234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BA775E-7540-400A-1BF9-BBA4342734E6}"/>
              </a:ext>
            </a:extLst>
          </p:cNvPr>
          <p:cNvSpPr/>
          <p:nvPr/>
        </p:nvSpPr>
        <p:spPr>
          <a:xfrm>
            <a:off x="714884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E2881D-D060-C77F-1943-933422D01F04}"/>
              </a:ext>
            </a:extLst>
          </p:cNvPr>
          <p:cNvSpPr/>
          <p:nvPr/>
        </p:nvSpPr>
        <p:spPr>
          <a:xfrm>
            <a:off x="6934828" y="21642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F73605-B0EA-7028-07C3-D545C9B9312B}"/>
              </a:ext>
            </a:extLst>
          </p:cNvPr>
          <p:cNvSpPr/>
          <p:nvPr/>
        </p:nvSpPr>
        <p:spPr>
          <a:xfrm>
            <a:off x="714884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2ECB4-2D19-0D1B-F428-442B0864AE10}"/>
              </a:ext>
            </a:extLst>
          </p:cNvPr>
          <p:cNvSpPr/>
          <p:nvPr/>
        </p:nvSpPr>
        <p:spPr>
          <a:xfrm>
            <a:off x="6934828" y="29051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FC62C-31D8-66CB-9BB4-974E4B119957}"/>
              </a:ext>
            </a:extLst>
          </p:cNvPr>
          <p:cNvSpPr/>
          <p:nvPr/>
        </p:nvSpPr>
        <p:spPr>
          <a:xfrm>
            <a:off x="714884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DEE88F-F7B4-0EC0-FFD8-833A7688E6E5}"/>
              </a:ext>
            </a:extLst>
          </p:cNvPr>
          <p:cNvSpPr/>
          <p:nvPr/>
        </p:nvSpPr>
        <p:spPr>
          <a:xfrm>
            <a:off x="6934828" y="364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025D1-BA5E-F34E-A737-118DFEE57D32}"/>
              </a:ext>
            </a:extLst>
          </p:cNvPr>
          <p:cNvSpPr/>
          <p:nvPr/>
        </p:nvSpPr>
        <p:spPr>
          <a:xfrm>
            <a:off x="714884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BFEBE4-651D-E903-B912-05CF2565D6EB}"/>
              </a:ext>
            </a:extLst>
          </p:cNvPr>
          <p:cNvSpPr/>
          <p:nvPr/>
        </p:nvSpPr>
        <p:spPr>
          <a:xfrm>
            <a:off x="6934828" y="438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152726-4517-EE5C-2DE9-7E24B3ECF7E0}"/>
              </a:ext>
            </a:extLst>
          </p:cNvPr>
          <p:cNvSpPr/>
          <p:nvPr/>
        </p:nvSpPr>
        <p:spPr>
          <a:xfrm>
            <a:off x="7148845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27B97F-89F7-EC20-820C-9CD329A0CAB8}"/>
              </a:ext>
            </a:extLst>
          </p:cNvPr>
          <p:cNvSpPr/>
          <p:nvPr/>
        </p:nvSpPr>
        <p:spPr>
          <a:xfrm>
            <a:off x="6934828" y="512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7F4F7D-135E-FA83-A930-038D12FE508D}"/>
              </a:ext>
            </a:extLst>
          </p:cNvPr>
          <p:cNvSpPr/>
          <p:nvPr/>
        </p:nvSpPr>
        <p:spPr>
          <a:xfrm>
            <a:off x="7148845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684888-D443-4F75-2D48-C370890BA99C}"/>
              </a:ext>
            </a:extLst>
          </p:cNvPr>
          <p:cNvSpPr/>
          <p:nvPr/>
        </p:nvSpPr>
        <p:spPr>
          <a:xfrm>
            <a:off x="9345712" y="1244338"/>
            <a:ext cx="2402361" cy="305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F7A7BA-2FDE-8C55-8DD1-61A07FF619E5}"/>
              </a:ext>
            </a:extLst>
          </p:cNvPr>
          <p:cNvSpPr/>
          <p:nvPr/>
        </p:nvSpPr>
        <p:spPr>
          <a:xfrm>
            <a:off x="9345712" y="14234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106CF3-580C-A927-AC97-5A23F204E628}"/>
              </a:ext>
            </a:extLst>
          </p:cNvPr>
          <p:cNvSpPr/>
          <p:nvPr/>
        </p:nvSpPr>
        <p:spPr>
          <a:xfrm>
            <a:off x="9559729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C7FD39-E17A-CCA3-E802-67BF12E8129D}"/>
              </a:ext>
            </a:extLst>
          </p:cNvPr>
          <p:cNvSpPr/>
          <p:nvPr/>
        </p:nvSpPr>
        <p:spPr>
          <a:xfrm>
            <a:off x="9345712" y="21642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755F16-A14C-D8D8-6B56-0400212517E6}"/>
              </a:ext>
            </a:extLst>
          </p:cNvPr>
          <p:cNvSpPr/>
          <p:nvPr/>
        </p:nvSpPr>
        <p:spPr>
          <a:xfrm>
            <a:off x="9559729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B9F7FE-E58F-1638-126E-2727203936FC}"/>
              </a:ext>
            </a:extLst>
          </p:cNvPr>
          <p:cNvSpPr/>
          <p:nvPr/>
        </p:nvSpPr>
        <p:spPr>
          <a:xfrm>
            <a:off x="9345712" y="29051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30D313-EEFF-0320-EF99-48C52F0058F3}"/>
              </a:ext>
            </a:extLst>
          </p:cNvPr>
          <p:cNvSpPr/>
          <p:nvPr/>
        </p:nvSpPr>
        <p:spPr>
          <a:xfrm>
            <a:off x="9559729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5B069-F9DC-11E0-450C-0A606F42C1F9}"/>
              </a:ext>
            </a:extLst>
          </p:cNvPr>
          <p:cNvSpPr/>
          <p:nvPr/>
        </p:nvSpPr>
        <p:spPr>
          <a:xfrm>
            <a:off x="9345712" y="364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0F4CCB-FB97-1AC6-EE5B-D67629E2044B}"/>
              </a:ext>
            </a:extLst>
          </p:cNvPr>
          <p:cNvSpPr/>
          <p:nvPr/>
        </p:nvSpPr>
        <p:spPr>
          <a:xfrm>
            <a:off x="9559729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2F6C81-8FA4-46AC-AEE4-BDA84B82623B}"/>
              </a:ext>
            </a:extLst>
          </p:cNvPr>
          <p:cNvSpPr/>
          <p:nvPr/>
        </p:nvSpPr>
        <p:spPr>
          <a:xfrm>
            <a:off x="5072395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E8EB02-642D-A06C-8238-867BB0C2C47B}"/>
              </a:ext>
            </a:extLst>
          </p:cNvPr>
          <p:cNvSpPr/>
          <p:nvPr/>
        </p:nvSpPr>
        <p:spPr>
          <a:xfrm>
            <a:off x="7349510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E9DA8D-97BA-F8F6-1B43-E0852E85FD86}"/>
              </a:ext>
            </a:extLst>
          </p:cNvPr>
          <p:cNvSpPr/>
          <p:nvPr/>
        </p:nvSpPr>
        <p:spPr>
          <a:xfrm>
            <a:off x="993331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6248FF57-E3E3-47EF-6871-821DF29BB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1646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AF176BB-F9A3-EBA8-E2D9-78B2D597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6228" y="1423447"/>
            <a:ext cx="299674" cy="29967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49A80B-A58E-78C5-B839-8D943918D34E}"/>
              </a:ext>
            </a:extLst>
          </p:cNvPr>
          <p:cNvSpPr/>
          <p:nvPr/>
        </p:nvSpPr>
        <p:spPr>
          <a:xfrm>
            <a:off x="11961219" y="1244338"/>
            <a:ext cx="2402361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DEA6EA-E6E5-F686-1E05-8B5D67DD9AFB}"/>
              </a:ext>
            </a:extLst>
          </p:cNvPr>
          <p:cNvSpPr/>
          <p:nvPr/>
        </p:nvSpPr>
        <p:spPr>
          <a:xfrm>
            <a:off x="11961219" y="14234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휘발유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D5DC30-C054-2371-AF39-9D6B028AF0A5}"/>
              </a:ext>
            </a:extLst>
          </p:cNvPr>
          <p:cNvSpPr/>
          <p:nvPr/>
        </p:nvSpPr>
        <p:spPr>
          <a:xfrm>
            <a:off x="12175236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0B2F6C-FE29-2ACF-B5CA-D9A752F51326}"/>
              </a:ext>
            </a:extLst>
          </p:cNvPr>
          <p:cNvSpPr/>
          <p:nvPr/>
        </p:nvSpPr>
        <p:spPr>
          <a:xfrm>
            <a:off x="11961219" y="21642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D99A5B-3348-95B5-484A-50B2C07A4C74}"/>
              </a:ext>
            </a:extLst>
          </p:cNvPr>
          <p:cNvSpPr/>
          <p:nvPr/>
        </p:nvSpPr>
        <p:spPr>
          <a:xfrm>
            <a:off x="12175236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2A7337-5E2C-1AE8-C092-6EA3D05864A7}"/>
              </a:ext>
            </a:extLst>
          </p:cNvPr>
          <p:cNvSpPr/>
          <p:nvPr/>
        </p:nvSpPr>
        <p:spPr>
          <a:xfrm>
            <a:off x="11961219" y="29051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……….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87BADD-64BA-715D-8FBA-C2B9F55D980F}"/>
              </a:ext>
            </a:extLst>
          </p:cNvPr>
          <p:cNvSpPr/>
          <p:nvPr/>
        </p:nvSpPr>
        <p:spPr>
          <a:xfrm>
            <a:off x="12175236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12BA13-4F8F-C5AB-5795-AA2492D53A84}"/>
              </a:ext>
            </a:extLst>
          </p:cNvPr>
          <p:cNvSpPr/>
          <p:nvPr/>
        </p:nvSpPr>
        <p:spPr>
          <a:xfrm>
            <a:off x="11961219" y="364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윤활기유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AF5815-1CF9-B8C4-313F-48B20408E8CC}"/>
              </a:ext>
            </a:extLst>
          </p:cNvPr>
          <p:cNvSpPr/>
          <p:nvPr/>
        </p:nvSpPr>
        <p:spPr>
          <a:xfrm>
            <a:off x="12175236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84809B3-6358-BD20-2216-EF56AA71314B}"/>
              </a:ext>
            </a:extLst>
          </p:cNvPr>
          <p:cNvSpPr/>
          <p:nvPr/>
        </p:nvSpPr>
        <p:spPr>
          <a:xfrm>
            <a:off x="11961219" y="43867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기타제품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8C5E7-593B-BC90-6888-6753F69EF5BC}"/>
              </a:ext>
            </a:extLst>
          </p:cNvPr>
          <p:cNvSpPr/>
          <p:nvPr/>
        </p:nvSpPr>
        <p:spPr>
          <a:xfrm>
            <a:off x="12175236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0FC4247-67F1-2DBA-5200-9AE15CC5FAD5}"/>
              </a:ext>
            </a:extLst>
          </p:cNvPr>
          <p:cNvSpPr/>
          <p:nvPr/>
        </p:nvSpPr>
        <p:spPr>
          <a:xfrm>
            <a:off x="1254882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59" name="그래픽 58" descr="확인 표시 단색으로 채워진">
            <a:extLst>
              <a:ext uri="{FF2B5EF4-FFF2-40B4-BE49-F238E27FC236}">
                <a16:creationId xmlns:a16="http://schemas.microsoft.com/office/drawing/2014/main" id="{B42ECB57-6436-EBBC-C8B0-783E93DA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61735" y="1423447"/>
            <a:ext cx="299674" cy="299674"/>
          </a:xfrm>
          <a:prstGeom prst="rect">
            <a:avLst/>
          </a:prstGeom>
        </p:spPr>
      </p:pic>
      <p:pic>
        <p:nvPicPr>
          <p:cNvPr id="61" name="그래픽 60" descr="확인 표시 단색으로 채워진">
            <a:extLst>
              <a:ext uri="{FF2B5EF4-FFF2-40B4-BE49-F238E27FC236}">
                <a16:creationId xmlns:a16="http://schemas.microsoft.com/office/drawing/2014/main" id="{0C2B6D4D-E5AA-4921-3909-C1C11A42D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844" y="2166945"/>
            <a:ext cx="299674" cy="299674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4A74BC-A205-34F3-BAE7-FA35237282F1}"/>
              </a:ext>
            </a:extLst>
          </p:cNvPr>
          <p:cNvSpPr/>
          <p:nvPr/>
        </p:nvSpPr>
        <p:spPr>
          <a:xfrm>
            <a:off x="7799971" y="8179260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같은 방식으로 시각화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8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977CCD-B29A-41E8-06BD-B6CC9A4E8E4D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최종에너지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BA2174C-A897-1389-1205-9B404BDAC554}"/>
              </a:ext>
            </a:extLst>
          </p:cNvPr>
          <p:cNvGrpSpPr/>
          <p:nvPr/>
        </p:nvGrpSpPr>
        <p:grpSpPr>
          <a:xfrm>
            <a:off x="6391541" y="2536563"/>
            <a:ext cx="6772549" cy="369332"/>
            <a:chOff x="1714853" y="2444937"/>
            <a:chExt cx="6772549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84C5094-6EDE-B965-B397-20CF1349750B}"/>
                </a:ext>
              </a:extLst>
            </p:cNvPr>
            <p:cNvSpPr txBox="1"/>
            <p:nvPr/>
          </p:nvSpPr>
          <p:spPr>
            <a:xfrm>
              <a:off x="1875014" y="2444937"/>
              <a:ext cx="66123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경기도는 전국 최종에너지 소비량의 </a:t>
              </a:r>
              <a:r>
                <a:rPr lang="en-US" altLang="ko-KR" sz="1800" u="sng" dirty="0"/>
                <a:t>13.7</a:t>
              </a:r>
              <a:r>
                <a:rPr lang="en-US" altLang="ko-KR" sz="1800" dirty="0"/>
                <a:t>%</a:t>
              </a:r>
              <a:r>
                <a:rPr lang="ko-KR" altLang="en-US" sz="1800" dirty="0"/>
                <a:t>를 소비하고 있다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B4766C9F-4254-75F4-8F54-E686839EA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FC354A-FCBA-9E0F-49C1-C53A1C0505F0}"/>
              </a:ext>
            </a:extLst>
          </p:cNvPr>
          <p:cNvGrpSpPr/>
          <p:nvPr/>
        </p:nvGrpSpPr>
        <p:grpSpPr>
          <a:xfrm>
            <a:off x="6728682" y="3224212"/>
            <a:ext cx="4801270" cy="2962688"/>
            <a:chOff x="2080747" y="3393545"/>
            <a:chExt cx="4801270" cy="296268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12E813C-EF86-AB6B-0E06-C71A825DC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0747" y="3393545"/>
              <a:ext cx="4801270" cy="296268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A8D8F9-A383-9653-FE4A-0E3B4F69DE3C}"/>
                </a:ext>
              </a:extLst>
            </p:cNvPr>
            <p:cNvSpPr txBox="1"/>
            <p:nvPr/>
          </p:nvSpPr>
          <p:spPr>
            <a:xfrm>
              <a:off x="2512483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F674BB6-BED4-3F05-457D-270A85C7E5AE}"/>
                </a:ext>
              </a:extLst>
            </p:cNvPr>
            <p:cNvSpPr txBox="1"/>
            <p:nvPr/>
          </p:nvSpPr>
          <p:spPr>
            <a:xfrm>
              <a:off x="4025997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서울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2465A06-6354-B342-1420-AB04096C8BDF}"/>
                </a:ext>
              </a:extLst>
            </p:cNvPr>
            <p:cNvSpPr txBox="1"/>
            <p:nvPr/>
          </p:nvSpPr>
          <p:spPr>
            <a:xfrm>
              <a:off x="5077884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강원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C7B394B-903C-A4CC-3F38-BE6D0BB869C9}"/>
              </a:ext>
            </a:extLst>
          </p:cNvPr>
          <p:cNvSpPr txBox="1"/>
          <p:nvPr/>
        </p:nvSpPr>
        <p:spPr>
          <a:xfrm>
            <a:off x="10743976" y="3617611"/>
            <a:ext cx="921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188DAA-015A-B3F2-3FD8-54CD2278ED10}"/>
              </a:ext>
            </a:extLst>
          </p:cNvPr>
          <p:cNvSpPr txBox="1"/>
          <p:nvPr/>
        </p:nvSpPr>
        <p:spPr>
          <a:xfrm>
            <a:off x="7247148" y="4705557"/>
            <a:ext cx="102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15.9%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010295-6DB9-79B1-DA75-600A71AD722E}"/>
              </a:ext>
            </a:extLst>
          </p:cNvPr>
          <p:cNvSpPr txBox="1"/>
          <p:nvPr/>
        </p:nvSpPr>
        <p:spPr>
          <a:xfrm>
            <a:off x="7185935" y="5516317"/>
            <a:ext cx="1111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14.4%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023BE9D-ED18-8185-D51C-0794AC336AEE}"/>
              </a:ext>
            </a:extLst>
          </p:cNvPr>
          <p:cNvSpPr txBox="1"/>
          <p:nvPr/>
        </p:nvSpPr>
        <p:spPr>
          <a:xfrm>
            <a:off x="8740563" y="4542651"/>
            <a:ext cx="1024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CE15E1-0890-B0C1-7235-6505AA8125F1}"/>
              </a:ext>
            </a:extLst>
          </p:cNvPr>
          <p:cNvSpPr txBox="1"/>
          <p:nvPr/>
        </p:nvSpPr>
        <p:spPr>
          <a:xfrm>
            <a:off x="8899627" y="5495434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FF1307-6894-78DC-BCA0-80657342E06B}"/>
              </a:ext>
            </a:extLst>
          </p:cNvPr>
          <p:cNvSpPr txBox="1"/>
          <p:nvPr/>
        </p:nvSpPr>
        <p:spPr>
          <a:xfrm>
            <a:off x="9765082" y="4671423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F4BB8-08A5-DF83-11B5-BDCD60BDCB72}"/>
              </a:ext>
            </a:extLst>
          </p:cNvPr>
          <p:cNvSpPr txBox="1"/>
          <p:nvPr/>
        </p:nvSpPr>
        <p:spPr>
          <a:xfrm>
            <a:off x="10427336" y="4659751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42C76E3-3C66-2A15-AFB2-0DC3E595E05C}"/>
              </a:ext>
            </a:extLst>
          </p:cNvPr>
          <p:cNvSpPr txBox="1"/>
          <p:nvPr/>
        </p:nvSpPr>
        <p:spPr>
          <a:xfrm>
            <a:off x="10986579" y="4671423"/>
            <a:ext cx="5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347C03-34F8-9E93-67EC-52158FBDC10C}"/>
              </a:ext>
            </a:extLst>
          </p:cNvPr>
          <p:cNvSpPr txBox="1"/>
          <p:nvPr/>
        </p:nvSpPr>
        <p:spPr>
          <a:xfrm>
            <a:off x="9826035" y="5582289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849B64-A7C3-BF10-BC3A-A8DB9BA28B41}"/>
              </a:ext>
            </a:extLst>
          </p:cNvPr>
          <p:cNvSpPr txBox="1"/>
          <p:nvPr/>
        </p:nvSpPr>
        <p:spPr>
          <a:xfrm>
            <a:off x="10542591" y="5497135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56301F-DD01-3B11-31ED-798B0001D8A2}"/>
              </a:ext>
            </a:extLst>
          </p:cNvPr>
          <p:cNvSpPr txBox="1"/>
          <p:nvPr/>
        </p:nvSpPr>
        <p:spPr>
          <a:xfrm>
            <a:off x="11154707" y="5590326"/>
            <a:ext cx="628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1.1%</a:t>
            </a:r>
            <a:endParaRPr lang="ko-KR" altLang="en-US" sz="4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705E50-9C2A-3740-4CC5-19D42C27B6EA}"/>
              </a:ext>
            </a:extLst>
          </p:cNvPr>
          <p:cNvSpPr txBox="1"/>
          <p:nvPr/>
        </p:nvSpPr>
        <p:spPr>
          <a:xfrm>
            <a:off x="10556809" y="5884549"/>
            <a:ext cx="1027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1.2%</a:t>
            </a:r>
            <a:endParaRPr lang="ko-KR" altLang="en-US" sz="4400" b="1" dirty="0"/>
          </a:p>
        </p:txBody>
      </p:sp>
      <p:pic>
        <p:nvPicPr>
          <p:cNvPr id="92" name="그래픽 91" descr="남자 윤곽선">
            <a:extLst>
              <a:ext uri="{FF2B5EF4-FFF2-40B4-BE49-F238E27FC236}">
                <a16:creationId xmlns:a16="http://schemas.microsoft.com/office/drawing/2014/main" id="{A5BAB979-6EF8-CD58-C37C-B31A6F6F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8359" y="7776270"/>
            <a:ext cx="1461892" cy="2070332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4F4F19-E8AE-8251-BA38-8A36616624F9}"/>
              </a:ext>
            </a:extLst>
          </p:cNvPr>
          <p:cNvGrpSpPr/>
          <p:nvPr/>
        </p:nvGrpSpPr>
        <p:grpSpPr>
          <a:xfrm>
            <a:off x="6391541" y="7120948"/>
            <a:ext cx="6899827" cy="369332"/>
            <a:chOff x="1714853" y="2444937"/>
            <a:chExt cx="6899827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434772-D3A0-D942-5B94-D43AE111F097}"/>
                </a:ext>
              </a:extLst>
            </p:cNvPr>
            <p:cNvSpPr txBox="1"/>
            <p:nvPr/>
          </p:nvSpPr>
          <p:spPr>
            <a:xfrm>
              <a:off x="1875014" y="2444937"/>
              <a:ext cx="673966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1</a:t>
              </a:r>
              <a:r>
                <a:rPr lang="ko-KR" altLang="en-US" sz="1800" dirty="0"/>
                <a:t>인당 에너지소비량은 전국 평균 대비 </a:t>
              </a:r>
              <a:r>
                <a:rPr lang="en-US" altLang="ko-KR" sz="1800" dirty="0"/>
                <a:t>48.35%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A36FC15D-F7DC-115B-ACED-0B279147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96" name="그래픽 95" descr="남자 윤곽선">
            <a:extLst>
              <a:ext uri="{FF2B5EF4-FFF2-40B4-BE49-F238E27FC236}">
                <a16:creationId xmlns:a16="http://schemas.microsoft.com/office/drawing/2014/main" id="{53DBD563-0D0B-2FB4-C7CE-DE365EB76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7733" y="8077200"/>
            <a:ext cx="1249402" cy="1769403"/>
          </a:xfrm>
          <a:prstGeom prst="rect">
            <a:avLst/>
          </a:prstGeom>
        </p:spPr>
      </p:pic>
      <p:pic>
        <p:nvPicPr>
          <p:cNvPr id="97" name="그래픽 96" descr="남자 윤곽선">
            <a:extLst>
              <a:ext uri="{FF2B5EF4-FFF2-40B4-BE49-F238E27FC236}">
                <a16:creationId xmlns:a16="http://schemas.microsoft.com/office/drawing/2014/main" id="{9118EAB1-2944-F728-6005-DE0B7D04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935" y="8261033"/>
            <a:ext cx="1119594" cy="1585569"/>
          </a:xfrm>
          <a:prstGeom prst="rect">
            <a:avLst/>
          </a:prstGeom>
        </p:spPr>
      </p:pic>
      <p:pic>
        <p:nvPicPr>
          <p:cNvPr id="99" name="그래픽 98" descr="남자 윤곽선">
            <a:extLst>
              <a:ext uri="{FF2B5EF4-FFF2-40B4-BE49-F238E27FC236}">
                <a16:creationId xmlns:a16="http://schemas.microsoft.com/office/drawing/2014/main" id="{E42144EA-7BBE-9959-B3AF-51E068EA6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16008690" y="9780203"/>
            <a:ext cx="291280" cy="66399"/>
          </a:xfrm>
          <a:prstGeom prst="rect">
            <a:avLst/>
          </a:prstGeom>
        </p:spPr>
      </p:pic>
      <p:pic>
        <p:nvPicPr>
          <p:cNvPr id="100" name="그래픽 99" descr="남자 윤곽선">
            <a:extLst>
              <a:ext uri="{FF2B5EF4-FFF2-40B4-BE49-F238E27FC236}">
                <a16:creationId xmlns:a16="http://schemas.microsoft.com/office/drawing/2014/main" id="{6FBA3591-A94F-9664-0060-A8D1B3D61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9772" y="8489558"/>
            <a:ext cx="958229" cy="1357044"/>
          </a:xfrm>
          <a:prstGeom prst="rect">
            <a:avLst/>
          </a:prstGeom>
        </p:spPr>
      </p:pic>
      <p:pic>
        <p:nvPicPr>
          <p:cNvPr id="104" name="그래픽 103" descr="남자 윤곽선">
            <a:extLst>
              <a:ext uri="{FF2B5EF4-FFF2-40B4-BE49-F238E27FC236}">
                <a16:creationId xmlns:a16="http://schemas.microsoft.com/office/drawing/2014/main" id="{38549AEC-FDDF-28E3-D799-DA60601D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2697" y="8650401"/>
            <a:ext cx="958229" cy="1196201"/>
          </a:xfrm>
          <a:prstGeom prst="rect">
            <a:avLst/>
          </a:prstGeom>
        </p:spPr>
      </p:pic>
      <p:pic>
        <p:nvPicPr>
          <p:cNvPr id="105" name="그래픽 104" descr="남자 윤곽선">
            <a:extLst>
              <a:ext uri="{FF2B5EF4-FFF2-40B4-BE49-F238E27FC236}">
                <a16:creationId xmlns:a16="http://schemas.microsoft.com/office/drawing/2014/main" id="{9E98D2FD-BE26-992D-86E4-DC240BD3B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2887" y="8772950"/>
            <a:ext cx="958229" cy="1073652"/>
          </a:xfrm>
          <a:prstGeom prst="rect">
            <a:avLst/>
          </a:prstGeom>
        </p:spPr>
      </p:pic>
      <p:pic>
        <p:nvPicPr>
          <p:cNvPr id="107" name="그래픽 106" descr="남자 윤곽선">
            <a:extLst>
              <a:ext uri="{FF2B5EF4-FFF2-40B4-BE49-F238E27FC236}">
                <a16:creationId xmlns:a16="http://schemas.microsoft.com/office/drawing/2014/main" id="{2F2C2F4A-8BCC-0BA1-558A-A61ACEBD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3267" y="9059329"/>
            <a:ext cx="958229" cy="787273"/>
          </a:xfrm>
          <a:prstGeom prst="rect">
            <a:avLst/>
          </a:prstGeom>
        </p:spPr>
      </p:pic>
      <p:pic>
        <p:nvPicPr>
          <p:cNvPr id="109" name="그래픽 108" descr="남자 윤곽선">
            <a:extLst>
              <a:ext uri="{FF2B5EF4-FFF2-40B4-BE49-F238E27FC236}">
                <a16:creationId xmlns:a16="http://schemas.microsoft.com/office/drawing/2014/main" id="{A7FD849A-2FEA-0DA5-6BF6-DEFFBC0D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3647" y="9278806"/>
            <a:ext cx="958229" cy="567796"/>
          </a:xfrm>
          <a:prstGeom prst="rect">
            <a:avLst/>
          </a:prstGeom>
        </p:spPr>
      </p:pic>
      <p:pic>
        <p:nvPicPr>
          <p:cNvPr id="110" name="그래픽 109" descr="남자 윤곽선">
            <a:extLst>
              <a:ext uri="{FF2B5EF4-FFF2-40B4-BE49-F238E27FC236}">
                <a16:creationId xmlns:a16="http://schemas.microsoft.com/office/drawing/2014/main" id="{8BA0B53B-8042-459F-4CDF-5794B2C5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03837" y="9348127"/>
            <a:ext cx="958229" cy="498475"/>
          </a:xfrm>
          <a:prstGeom prst="rect">
            <a:avLst/>
          </a:prstGeom>
        </p:spPr>
      </p:pic>
      <p:pic>
        <p:nvPicPr>
          <p:cNvPr id="111" name="그래픽 110" descr="남자 윤곽선">
            <a:extLst>
              <a:ext uri="{FF2B5EF4-FFF2-40B4-BE49-F238E27FC236}">
                <a16:creationId xmlns:a16="http://schemas.microsoft.com/office/drawing/2014/main" id="{0DDCE70F-E9B6-19B7-E04C-0C2D94B5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2927" y="9508048"/>
            <a:ext cx="419793" cy="338554"/>
          </a:xfrm>
          <a:prstGeom prst="rect">
            <a:avLst/>
          </a:prstGeom>
        </p:spPr>
      </p:pic>
      <p:pic>
        <p:nvPicPr>
          <p:cNvPr id="112" name="그래픽 111" descr="남자 윤곽선">
            <a:extLst>
              <a:ext uri="{FF2B5EF4-FFF2-40B4-BE49-F238E27FC236}">
                <a16:creationId xmlns:a16="http://schemas.microsoft.com/office/drawing/2014/main" id="{E13073A7-491A-DC4B-7C3C-77C7165BE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8167" y="9640215"/>
            <a:ext cx="419793" cy="206387"/>
          </a:xfrm>
          <a:prstGeom prst="rect">
            <a:avLst/>
          </a:prstGeom>
        </p:spPr>
      </p:pic>
      <p:pic>
        <p:nvPicPr>
          <p:cNvPr id="113" name="그래픽 112" descr="남자 윤곽선">
            <a:extLst>
              <a:ext uri="{FF2B5EF4-FFF2-40B4-BE49-F238E27FC236}">
                <a16:creationId xmlns:a16="http://schemas.microsoft.com/office/drawing/2014/main" id="{AFA70AAB-6AC6-CA54-645F-A2C6BEF5E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8807" y="9734484"/>
            <a:ext cx="419793" cy="112118"/>
          </a:xfrm>
          <a:prstGeom prst="rect">
            <a:avLst/>
          </a:prstGeom>
        </p:spPr>
      </p:pic>
      <p:pic>
        <p:nvPicPr>
          <p:cNvPr id="114" name="그래픽 113" descr="남자 윤곽선">
            <a:extLst>
              <a:ext uri="{FF2B5EF4-FFF2-40B4-BE49-F238E27FC236}">
                <a16:creationId xmlns:a16="http://schemas.microsoft.com/office/drawing/2014/main" id="{BA9BB268-DB9C-6FAB-D16E-96A98D72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3739" y="9800882"/>
            <a:ext cx="419812" cy="4572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F459ABF-3CED-88E8-7428-8C74F464673B}"/>
              </a:ext>
            </a:extLst>
          </p:cNvPr>
          <p:cNvSpPr txBox="1"/>
          <p:nvPr/>
        </p:nvSpPr>
        <p:spPr>
          <a:xfrm>
            <a:off x="904720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EF5A6-F9DF-18F6-DC1B-C94CE9505295}"/>
              </a:ext>
            </a:extLst>
          </p:cNvPr>
          <p:cNvSpPr txBox="1"/>
          <p:nvPr/>
        </p:nvSpPr>
        <p:spPr>
          <a:xfrm>
            <a:off x="10929445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BC2E98B-C7AC-CC62-5118-658C618863A2}"/>
              </a:ext>
            </a:extLst>
          </p:cNvPr>
          <p:cNvSpPr txBox="1"/>
          <p:nvPr/>
        </p:nvSpPr>
        <p:spPr>
          <a:xfrm>
            <a:off x="8260205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8BFA70-D944-CB2A-16D9-D3DFAD085644}"/>
              </a:ext>
            </a:extLst>
          </p:cNvPr>
          <p:cNvSpPr txBox="1"/>
          <p:nvPr/>
        </p:nvSpPr>
        <p:spPr>
          <a:xfrm>
            <a:off x="760958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BC343-29E0-907D-0ACC-D542580EDDCE}"/>
              </a:ext>
            </a:extLst>
          </p:cNvPr>
          <p:cNvSpPr txBox="1"/>
          <p:nvPr/>
        </p:nvSpPr>
        <p:spPr>
          <a:xfrm>
            <a:off x="692807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780E7-75B1-677C-9AD8-6F7463895965}"/>
              </a:ext>
            </a:extLst>
          </p:cNvPr>
          <p:cNvSpPr txBox="1"/>
          <p:nvPr/>
        </p:nvSpPr>
        <p:spPr>
          <a:xfrm>
            <a:off x="6247535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19780-D2C4-6A0E-ACB5-DBB90E50F6BE}"/>
              </a:ext>
            </a:extLst>
          </p:cNvPr>
          <p:cNvSpPr txBox="1"/>
          <p:nvPr/>
        </p:nvSpPr>
        <p:spPr>
          <a:xfrm>
            <a:off x="995132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F651D-0BBF-861E-C1C2-4EE42906C45E}"/>
              </a:ext>
            </a:extLst>
          </p:cNvPr>
          <p:cNvSpPr txBox="1"/>
          <p:nvPr/>
        </p:nvSpPr>
        <p:spPr>
          <a:xfrm>
            <a:off x="1054187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44B37-192C-9939-FF05-56501485B153}"/>
              </a:ext>
            </a:extLst>
          </p:cNvPr>
          <p:cNvSpPr txBox="1"/>
          <p:nvPr/>
        </p:nvSpPr>
        <p:spPr>
          <a:xfrm>
            <a:off x="1177973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6C394-F2B0-652D-41A8-362FA6F256DC}"/>
              </a:ext>
            </a:extLst>
          </p:cNvPr>
          <p:cNvSpPr txBox="1"/>
          <p:nvPr/>
        </p:nvSpPr>
        <p:spPr>
          <a:xfrm>
            <a:off x="12427375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3FD19-A1BD-8CC5-1869-03317CF22205}"/>
              </a:ext>
            </a:extLst>
          </p:cNvPr>
          <p:cNvSpPr txBox="1"/>
          <p:nvPr/>
        </p:nvSpPr>
        <p:spPr>
          <a:xfrm>
            <a:off x="1305531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F9894-0EA0-8C3C-DD0D-609935185C21}"/>
              </a:ext>
            </a:extLst>
          </p:cNvPr>
          <p:cNvSpPr txBox="1"/>
          <p:nvPr/>
        </p:nvSpPr>
        <p:spPr>
          <a:xfrm>
            <a:off x="1366524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38981-1A01-3E98-C5A2-79C4B816EBAE}"/>
              </a:ext>
            </a:extLst>
          </p:cNvPr>
          <p:cNvSpPr txBox="1"/>
          <p:nvPr/>
        </p:nvSpPr>
        <p:spPr>
          <a:xfrm>
            <a:off x="1411833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C1867-B9E4-165B-4D49-9179CF34ACA5}"/>
              </a:ext>
            </a:extLst>
          </p:cNvPr>
          <p:cNvSpPr txBox="1"/>
          <p:nvPr/>
        </p:nvSpPr>
        <p:spPr>
          <a:xfrm>
            <a:off x="1454324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6BEA0-4903-E992-8976-0E8F9F612FF9}"/>
              </a:ext>
            </a:extLst>
          </p:cNvPr>
          <p:cNvSpPr txBox="1"/>
          <p:nvPr/>
        </p:nvSpPr>
        <p:spPr>
          <a:xfrm>
            <a:off x="1494056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4E383-B338-6328-5217-C7A98C941BB5}"/>
              </a:ext>
            </a:extLst>
          </p:cNvPr>
          <p:cNvSpPr txBox="1"/>
          <p:nvPr/>
        </p:nvSpPr>
        <p:spPr>
          <a:xfrm>
            <a:off x="1538452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5445C-DDBA-0B8E-74BD-F30CE7B6A29A}"/>
              </a:ext>
            </a:extLst>
          </p:cNvPr>
          <p:cNvSpPr txBox="1"/>
          <p:nvPr/>
        </p:nvSpPr>
        <p:spPr>
          <a:xfrm>
            <a:off x="1577420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D57BDA-E1BB-1068-BAC0-ABAC64791175}"/>
              </a:ext>
            </a:extLst>
          </p:cNvPr>
          <p:cNvGrpSpPr/>
          <p:nvPr/>
        </p:nvGrpSpPr>
        <p:grpSpPr>
          <a:xfrm>
            <a:off x="6391540" y="11423855"/>
            <a:ext cx="7148934" cy="369332"/>
            <a:chOff x="1714853" y="2444937"/>
            <a:chExt cx="7148934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3E6871-0959-3A18-BB95-632706D00870}"/>
                </a:ext>
              </a:extLst>
            </p:cNvPr>
            <p:cNvSpPr txBox="1"/>
            <p:nvPr/>
          </p:nvSpPr>
          <p:spPr>
            <a:xfrm>
              <a:off x="1875014" y="2444937"/>
              <a:ext cx="698877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GRDP</a:t>
              </a:r>
              <a:r>
                <a:rPr lang="ko-KR" altLang="en-US" sz="1800" dirty="0"/>
                <a:t>당 에너지소비량은 전국 평균 대비 </a:t>
              </a:r>
              <a:r>
                <a:rPr lang="en-US" altLang="ko-KR" sz="1800" dirty="0"/>
                <a:t>47.90%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DAABC4C-D84E-5ECE-4F36-99497B245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433E2BB-4961-94C5-0E34-24ECAB4BC231}"/>
              </a:ext>
            </a:extLst>
          </p:cNvPr>
          <p:cNvGrpSpPr/>
          <p:nvPr/>
        </p:nvGrpSpPr>
        <p:grpSpPr>
          <a:xfrm>
            <a:off x="6451101" y="11966405"/>
            <a:ext cx="369331" cy="2096169"/>
            <a:chOff x="1710031" y="12753805"/>
            <a:chExt cx="369331" cy="2096169"/>
          </a:xfrm>
        </p:grpSpPr>
        <p:pic>
          <p:nvPicPr>
            <p:cNvPr id="24" name="그래픽 23" descr="동전 윤곽선">
              <a:extLst>
                <a:ext uri="{FF2B5EF4-FFF2-40B4-BE49-F238E27FC236}">
                  <a16:creationId xmlns:a16="http://schemas.microsoft.com/office/drawing/2014/main" id="{2043EC45-3BDE-C350-8CBD-A335FF6A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25" name="그래픽 24" descr="동전 윤곽선">
              <a:extLst>
                <a:ext uri="{FF2B5EF4-FFF2-40B4-BE49-F238E27FC236}">
                  <a16:creationId xmlns:a16="http://schemas.microsoft.com/office/drawing/2014/main" id="{29DD361C-A016-EB8A-5121-AC2DFF8A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26" name="그래픽 25" descr="동전 윤곽선">
              <a:extLst>
                <a:ext uri="{FF2B5EF4-FFF2-40B4-BE49-F238E27FC236}">
                  <a16:creationId xmlns:a16="http://schemas.microsoft.com/office/drawing/2014/main" id="{C452EE69-3CCF-8167-6D69-FE21FBF0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28" name="그래픽 27" descr="동전 윤곽선">
              <a:extLst>
                <a:ext uri="{FF2B5EF4-FFF2-40B4-BE49-F238E27FC236}">
                  <a16:creationId xmlns:a16="http://schemas.microsoft.com/office/drawing/2014/main" id="{3A9C3617-7058-FCE0-21E2-760AB45F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29" name="그래픽 28" descr="동전 윤곽선">
              <a:extLst>
                <a:ext uri="{FF2B5EF4-FFF2-40B4-BE49-F238E27FC236}">
                  <a16:creationId xmlns:a16="http://schemas.microsoft.com/office/drawing/2014/main" id="{59E6EB09-7D07-5588-F1C5-7ACFE00F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30" name="그래픽 29" descr="동전 윤곽선">
              <a:extLst>
                <a:ext uri="{FF2B5EF4-FFF2-40B4-BE49-F238E27FC236}">
                  <a16:creationId xmlns:a16="http://schemas.microsoft.com/office/drawing/2014/main" id="{BE6F2B38-8F55-D8A7-5CCF-A8A14E4F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31" name="그래픽 30" descr="동전 윤곽선">
              <a:extLst>
                <a:ext uri="{FF2B5EF4-FFF2-40B4-BE49-F238E27FC236}">
                  <a16:creationId xmlns:a16="http://schemas.microsoft.com/office/drawing/2014/main" id="{046D9532-5FC8-D13D-F82B-71FD9FB4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32" name="그래픽 31" descr="동전 윤곽선">
              <a:extLst>
                <a:ext uri="{FF2B5EF4-FFF2-40B4-BE49-F238E27FC236}">
                  <a16:creationId xmlns:a16="http://schemas.microsoft.com/office/drawing/2014/main" id="{AA87FE58-2FB4-D05E-2BC2-FF5B0AF7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33" name="그래픽 32" descr="동전 윤곽선">
              <a:extLst>
                <a:ext uri="{FF2B5EF4-FFF2-40B4-BE49-F238E27FC236}">
                  <a16:creationId xmlns:a16="http://schemas.microsoft.com/office/drawing/2014/main" id="{D5946165-B75C-7CDF-D9FF-3961C61F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2EB3A68A-D5FF-6E5E-632D-19DEC8CA7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330" y="12170832"/>
            <a:ext cx="365792" cy="18927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1AB2E4C-BCC9-BFDF-E02A-DF49E021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021" y="12335932"/>
            <a:ext cx="365792" cy="172767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B8C6FC2-7581-2C3E-25FF-6538DAECC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712" y="12471399"/>
            <a:ext cx="365792" cy="15922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F529872-BBB4-7200-40C3-83FA6993F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403" y="12612253"/>
            <a:ext cx="365792" cy="145135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98E35D4-A060-4D74-2AD0-92CCEE276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3094" y="12712699"/>
            <a:ext cx="365792" cy="135091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FEE3BD5-96C2-F3A1-DCE2-35A5301F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785" y="12903199"/>
            <a:ext cx="365792" cy="11604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9C99B46-E236-8765-3802-F54A472A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2476" y="13058199"/>
            <a:ext cx="365792" cy="1005411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0E8F27F7-D60D-D23D-D219-1804FBC8E3D5}"/>
              </a:ext>
            </a:extLst>
          </p:cNvPr>
          <p:cNvGrpSpPr/>
          <p:nvPr/>
        </p:nvGrpSpPr>
        <p:grpSpPr>
          <a:xfrm>
            <a:off x="10932168" y="13250333"/>
            <a:ext cx="369331" cy="812241"/>
            <a:chOff x="1710031" y="12753805"/>
            <a:chExt cx="369331" cy="2096169"/>
          </a:xfrm>
        </p:grpSpPr>
        <p:pic>
          <p:nvPicPr>
            <p:cNvPr id="52" name="그래픽 51" descr="동전 윤곽선">
              <a:extLst>
                <a:ext uri="{FF2B5EF4-FFF2-40B4-BE49-F238E27FC236}">
                  <a16:creationId xmlns:a16="http://schemas.microsoft.com/office/drawing/2014/main" id="{D06FD03E-E067-B4C6-DD43-7EC4293A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53" name="그래픽 52" descr="동전 윤곽선">
              <a:extLst>
                <a:ext uri="{FF2B5EF4-FFF2-40B4-BE49-F238E27FC236}">
                  <a16:creationId xmlns:a16="http://schemas.microsoft.com/office/drawing/2014/main" id="{6AEE30DF-7FE4-DF4E-8FD3-48800CDE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54" name="그래픽 53" descr="동전 윤곽선">
              <a:extLst>
                <a:ext uri="{FF2B5EF4-FFF2-40B4-BE49-F238E27FC236}">
                  <a16:creationId xmlns:a16="http://schemas.microsoft.com/office/drawing/2014/main" id="{A6A3C5FA-626C-D363-C190-0F3FA4428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55" name="그래픽 54" descr="동전 윤곽선">
              <a:extLst>
                <a:ext uri="{FF2B5EF4-FFF2-40B4-BE49-F238E27FC236}">
                  <a16:creationId xmlns:a16="http://schemas.microsoft.com/office/drawing/2014/main" id="{164E94E7-14A2-166D-E75F-99951041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56" name="그래픽 55" descr="동전 윤곽선">
              <a:extLst>
                <a:ext uri="{FF2B5EF4-FFF2-40B4-BE49-F238E27FC236}">
                  <a16:creationId xmlns:a16="http://schemas.microsoft.com/office/drawing/2014/main" id="{D0ADB5D1-F42C-50D8-C6D4-7C9B1738C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57" name="그래픽 56" descr="동전 윤곽선">
              <a:extLst>
                <a:ext uri="{FF2B5EF4-FFF2-40B4-BE49-F238E27FC236}">
                  <a16:creationId xmlns:a16="http://schemas.microsoft.com/office/drawing/2014/main" id="{122A35EB-FED1-A64B-E857-833C294A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58" name="그래픽 57" descr="동전 윤곽선">
              <a:extLst>
                <a:ext uri="{FF2B5EF4-FFF2-40B4-BE49-F238E27FC236}">
                  <a16:creationId xmlns:a16="http://schemas.microsoft.com/office/drawing/2014/main" id="{419FC9DD-09DB-79C1-3C04-FC5E1EAB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59" name="그래픽 58" descr="동전 윤곽선">
              <a:extLst>
                <a:ext uri="{FF2B5EF4-FFF2-40B4-BE49-F238E27FC236}">
                  <a16:creationId xmlns:a16="http://schemas.microsoft.com/office/drawing/2014/main" id="{6ECB2AC7-B66D-F073-9B1C-B8650DEE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60" name="그래픽 59" descr="동전 윤곽선">
              <a:extLst>
                <a:ext uri="{FF2B5EF4-FFF2-40B4-BE49-F238E27FC236}">
                  <a16:creationId xmlns:a16="http://schemas.microsoft.com/office/drawing/2014/main" id="{81612EDE-6D37-4B8B-915F-5CC2595C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01802F97-C7DD-BB5F-B251-BB7D9F836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5397" y="13381566"/>
            <a:ext cx="365792" cy="68204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57E0823-4F5E-A7D7-0B5B-FC5EFFC80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5088" y="13525499"/>
            <a:ext cx="365792" cy="53811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24576F8-DC95-999F-876C-8FC0CB197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4779" y="13614399"/>
            <a:ext cx="365792" cy="44921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67C9395-A3E1-78EA-8BE5-869071B5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4470" y="13693242"/>
            <a:ext cx="365792" cy="37036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E5823A8-E757-3C45-1BC0-2849212CF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161" y="13725056"/>
            <a:ext cx="365792" cy="33855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82FDEC3-F7B5-E52C-CC02-D12793F07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3852" y="13775266"/>
            <a:ext cx="365792" cy="28834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D911460-E0E9-444A-83AE-4D500D6D3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3543" y="13842999"/>
            <a:ext cx="365792" cy="22061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97EB895-DCAF-D6F2-B798-E5018A0DB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3234" y="13967505"/>
            <a:ext cx="365792" cy="96104"/>
          </a:xfrm>
          <a:prstGeom prst="rect">
            <a:avLst/>
          </a:prstGeom>
        </p:spPr>
      </p:pic>
      <p:pic>
        <p:nvPicPr>
          <p:cNvPr id="75" name="그래픽 74" descr="동전 윤곽선">
            <a:extLst>
              <a:ext uri="{FF2B5EF4-FFF2-40B4-BE49-F238E27FC236}">
                <a16:creationId xmlns:a16="http://schemas.microsoft.com/office/drawing/2014/main" id="{38EA7749-C4E4-9742-2F06-77C4D192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72930" y="14016855"/>
            <a:ext cx="369331" cy="4571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CFB897A-B758-50B3-63C0-79E39661EEE5}"/>
              </a:ext>
            </a:extLst>
          </p:cNvPr>
          <p:cNvSpPr txBox="1"/>
          <p:nvPr/>
        </p:nvSpPr>
        <p:spPr>
          <a:xfrm>
            <a:off x="9550000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</a:t>
            </a:r>
            <a:r>
              <a:rPr lang="ko-KR" altLang="en-US" dirty="0"/>
              <a:t>개 시도별 </a:t>
            </a:r>
            <a:r>
              <a:rPr lang="en-US" altLang="ko-KR" dirty="0"/>
              <a:t>1</a:t>
            </a:r>
            <a:r>
              <a:rPr lang="ko-KR" altLang="en-US" dirty="0"/>
              <a:t>인당 에너지 소비량 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:TOE)</a:t>
            </a:r>
            <a:endParaRPr lang="ko-KR" altLang="en-US" dirty="0"/>
          </a:p>
        </p:txBody>
      </p:sp>
      <p:pic>
        <p:nvPicPr>
          <p:cNvPr id="91" name="그래픽 90" descr="남자 단색으로 채워진">
            <a:extLst>
              <a:ext uri="{FF2B5EF4-FFF2-40B4-BE49-F238E27FC236}">
                <a16:creationId xmlns:a16="http://schemas.microsoft.com/office/drawing/2014/main" id="{B9E14553-49A4-FD76-0A7C-7ABC41FB9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31750" y="9231049"/>
            <a:ext cx="589836" cy="615553"/>
          </a:xfrm>
          <a:prstGeom prst="rect">
            <a:avLst/>
          </a:prstGeom>
        </p:spPr>
      </p:pic>
      <p:pic>
        <p:nvPicPr>
          <p:cNvPr id="98" name="그래픽 97" descr="남자 윤곽선">
            <a:extLst>
              <a:ext uri="{FF2B5EF4-FFF2-40B4-BE49-F238E27FC236}">
                <a16:creationId xmlns:a16="http://schemas.microsoft.com/office/drawing/2014/main" id="{8304B2F9-811C-2EBA-602A-9CFDBD40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432" y="8650400"/>
            <a:ext cx="958229" cy="1196202"/>
          </a:xfrm>
          <a:prstGeom prst="rect">
            <a:avLst/>
          </a:prstGeom>
        </p:spPr>
      </p:pic>
      <p:pic>
        <p:nvPicPr>
          <p:cNvPr id="101" name="그래픽 100" descr="남자 윤곽선">
            <a:extLst>
              <a:ext uri="{FF2B5EF4-FFF2-40B4-BE49-F238E27FC236}">
                <a16:creationId xmlns:a16="http://schemas.microsoft.com/office/drawing/2014/main" id="{5BA3D9BF-038A-B8FA-6437-E1FFE765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3569" y="8772950"/>
            <a:ext cx="958229" cy="107365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06CCB2B-F221-CEA3-79A3-EE0A1B0C7E4B}"/>
              </a:ext>
            </a:extLst>
          </p:cNvPr>
          <p:cNvSpPr txBox="1"/>
          <p:nvPr/>
        </p:nvSpPr>
        <p:spPr>
          <a:xfrm>
            <a:off x="8745054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19" name="그래픽 118" descr="남자 단색으로 채워진">
            <a:extLst>
              <a:ext uri="{FF2B5EF4-FFF2-40B4-BE49-F238E27FC236}">
                <a16:creationId xmlns:a16="http://schemas.microsoft.com/office/drawing/2014/main" id="{EEFB3285-26B1-0C67-7BB5-42AC80EC8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9429" y="8585200"/>
            <a:ext cx="589836" cy="126140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F16B1292-42C3-821F-A386-D1A26C36BE76}"/>
              </a:ext>
            </a:extLst>
          </p:cNvPr>
          <p:cNvSpPr txBox="1"/>
          <p:nvPr/>
        </p:nvSpPr>
        <p:spPr>
          <a:xfrm>
            <a:off x="9655481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6D66BB2-F8CB-847A-C9CF-42357E5AF627}"/>
              </a:ext>
            </a:extLst>
          </p:cNvPr>
          <p:cNvSpPr txBox="1"/>
          <p:nvPr/>
        </p:nvSpPr>
        <p:spPr>
          <a:xfrm>
            <a:off x="11459608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9506986-1333-9B33-4E36-2EC13F7E2F6D}"/>
              </a:ext>
            </a:extLst>
          </p:cNvPr>
          <p:cNvSpPr txBox="1"/>
          <p:nvPr/>
        </p:nvSpPr>
        <p:spPr>
          <a:xfrm>
            <a:off x="786558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D19F56-0119-D000-EDD3-B26E871AF14C}"/>
              </a:ext>
            </a:extLst>
          </p:cNvPr>
          <p:cNvSpPr txBox="1"/>
          <p:nvPr/>
        </p:nvSpPr>
        <p:spPr>
          <a:xfrm>
            <a:off x="73262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1F44B97-7490-9ABF-0E7F-E399EE9B803E}"/>
              </a:ext>
            </a:extLst>
          </p:cNvPr>
          <p:cNvSpPr txBox="1"/>
          <p:nvPr/>
        </p:nvSpPr>
        <p:spPr>
          <a:xfrm>
            <a:off x="678688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E61447-19B7-D2D3-373A-70890177AA20}"/>
              </a:ext>
            </a:extLst>
          </p:cNvPr>
          <p:cNvSpPr txBox="1"/>
          <p:nvPr/>
        </p:nvSpPr>
        <p:spPr>
          <a:xfrm>
            <a:off x="62475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E9D84F-BCDB-BB5E-81A2-33AA058C5408}"/>
              </a:ext>
            </a:extLst>
          </p:cNvPr>
          <p:cNvSpPr txBox="1"/>
          <p:nvPr/>
        </p:nvSpPr>
        <p:spPr>
          <a:xfrm>
            <a:off x="1022004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E039EAA-5871-E174-6062-512E63AF13B7}"/>
              </a:ext>
            </a:extLst>
          </p:cNvPr>
          <p:cNvSpPr txBox="1"/>
          <p:nvPr/>
        </p:nvSpPr>
        <p:spPr>
          <a:xfrm>
            <a:off x="10772089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8CA7ECA-6273-C76A-C6FC-959330A1A641}"/>
              </a:ext>
            </a:extLst>
          </p:cNvPr>
          <p:cNvSpPr txBox="1"/>
          <p:nvPr/>
        </p:nvSpPr>
        <p:spPr>
          <a:xfrm>
            <a:off x="1191833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C99BBBD-726B-907B-6A36-8C8660675BB9}"/>
              </a:ext>
            </a:extLst>
          </p:cNvPr>
          <p:cNvSpPr txBox="1"/>
          <p:nvPr/>
        </p:nvSpPr>
        <p:spPr>
          <a:xfrm>
            <a:off x="1247037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B0B0EC6-8526-AF7D-E031-E788E57AD6C8}"/>
              </a:ext>
            </a:extLst>
          </p:cNvPr>
          <p:cNvSpPr txBox="1"/>
          <p:nvPr/>
        </p:nvSpPr>
        <p:spPr>
          <a:xfrm>
            <a:off x="1306476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9115BF5-E737-2657-4AE6-3CE1F97EB5D9}"/>
              </a:ext>
            </a:extLst>
          </p:cNvPr>
          <p:cNvSpPr txBox="1"/>
          <p:nvPr/>
        </p:nvSpPr>
        <p:spPr>
          <a:xfrm>
            <a:off x="13659145" y="1420383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BFE64C6-0CEE-11F1-EE72-023887D6DBD1}"/>
              </a:ext>
            </a:extLst>
          </p:cNvPr>
          <p:cNvSpPr txBox="1"/>
          <p:nvPr/>
        </p:nvSpPr>
        <p:spPr>
          <a:xfrm>
            <a:off x="1420907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703995C-4A1F-0485-B352-DE68B5AC41F5}"/>
              </a:ext>
            </a:extLst>
          </p:cNvPr>
          <p:cNvSpPr txBox="1"/>
          <p:nvPr/>
        </p:nvSpPr>
        <p:spPr>
          <a:xfrm>
            <a:off x="14752974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52FE1E7-CCBA-6300-0796-AB5FBB697604}"/>
              </a:ext>
            </a:extLst>
          </p:cNvPr>
          <p:cNvSpPr txBox="1"/>
          <p:nvPr/>
        </p:nvSpPr>
        <p:spPr>
          <a:xfrm>
            <a:off x="1532376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2ECD75-1E9E-C9D6-F23E-FF5F080AF362}"/>
              </a:ext>
            </a:extLst>
          </p:cNvPr>
          <p:cNvSpPr txBox="1"/>
          <p:nvPr/>
        </p:nvSpPr>
        <p:spPr>
          <a:xfrm>
            <a:off x="158165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8EC257-46E3-398A-915A-69EAB05DC684}"/>
              </a:ext>
            </a:extLst>
          </p:cNvPr>
          <p:cNvSpPr txBox="1"/>
          <p:nvPr/>
        </p:nvSpPr>
        <p:spPr>
          <a:xfrm>
            <a:off x="84049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CDE7C60-0F90-5AC6-E4F5-108AB12316E1}"/>
              </a:ext>
            </a:extLst>
          </p:cNvPr>
          <p:cNvSpPr txBox="1"/>
          <p:nvPr/>
        </p:nvSpPr>
        <p:spPr>
          <a:xfrm>
            <a:off x="9051841" y="14203835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6F8215-D28F-C6E5-75B0-44DD58726881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</a:t>
            </a:r>
            <a:r>
              <a:rPr lang="ko-KR" altLang="en-US" dirty="0"/>
              <a:t>최종에너지 칼럼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922842-E7B3-75CD-6FDD-8F59F54A8010}"/>
              </a:ext>
            </a:extLst>
          </p:cNvPr>
          <p:cNvSpPr/>
          <p:nvPr/>
        </p:nvSpPr>
        <p:spPr>
          <a:xfrm>
            <a:off x="-6087534" y="8847416"/>
            <a:ext cx="6062134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1</a:t>
            </a:r>
            <a:r>
              <a:rPr lang="ko-KR" altLang="en-US" dirty="0" err="1"/>
              <a:t>인당최종에너지소비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366BCF-2C0F-6D3F-7223-266C163EC2AF}"/>
              </a:ext>
            </a:extLst>
          </p:cNvPr>
          <p:cNvSpPr/>
          <p:nvPr/>
        </p:nvSpPr>
        <p:spPr>
          <a:xfrm>
            <a:off x="-6299200" y="12657114"/>
            <a:ext cx="6273800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GRDP</a:t>
            </a:r>
            <a:r>
              <a:rPr lang="ko-KR" altLang="en-US" dirty="0" err="1"/>
              <a:t>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pic>
        <p:nvPicPr>
          <p:cNvPr id="22" name="그래픽 91" descr="남자 윤곽선">
            <a:extLst>
              <a:ext uri="{FF2B5EF4-FFF2-40B4-BE49-F238E27FC236}">
                <a16:creationId xmlns:a16="http://schemas.microsoft.com/office/drawing/2014/main" id="{C5632999-C877-3871-AC6B-10D9F7D9A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7660" y="7776270"/>
            <a:ext cx="1461892" cy="2070332"/>
          </a:xfrm>
          <a:prstGeom prst="rect">
            <a:avLst/>
          </a:prstGeom>
        </p:spPr>
      </p:pic>
      <p:pic>
        <p:nvPicPr>
          <p:cNvPr id="23" name="그래픽 95" descr="남자 윤곽선">
            <a:extLst>
              <a:ext uri="{FF2B5EF4-FFF2-40B4-BE49-F238E27FC236}">
                <a16:creationId xmlns:a16="http://schemas.microsoft.com/office/drawing/2014/main" id="{EA421798-0239-9DC1-9B32-F0E99B097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7034" y="8077200"/>
            <a:ext cx="1249402" cy="1769403"/>
          </a:xfrm>
          <a:prstGeom prst="rect">
            <a:avLst/>
          </a:prstGeom>
        </p:spPr>
      </p:pic>
      <p:pic>
        <p:nvPicPr>
          <p:cNvPr id="34" name="그래픽 96" descr="남자 윤곽선">
            <a:extLst>
              <a:ext uri="{FF2B5EF4-FFF2-40B4-BE49-F238E27FC236}">
                <a16:creationId xmlns:a16="http://schemas.microsoft.com/office/drawing/2014/main" id="{94D3E05E-520C-42F4-2A31-A559BE0C8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236" y="8261033"/>
            <a:ext cx="1119594" cy="1585569"/>
          </a:xfrm>
          <a:prstGeom prst="rect">
            <a:avLst/>
          </a:prstGeom>
        </p:spPr>
      </p:pic>
      <p:pic>
        <p:nvPicPr>
          <p:cNvPr id="35" name="그래픽 98" descr="남자 윤곽선">
            <a:extLst>
              <a:ext uri="{FF2B5EF4-FFF2-40B4-BE49-F238E27FC236}">
                <a16:creationId xmlns:a16="http://schemas.microsoft.com/office/drawing/2014/main" id="{CEF02E68-4D0A-93B9-F9A9-3FDEB456B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29387991" y="9780203"/>
            <a:ext cx="291280" cy="66399"/>
          </a:xfrm>
          <a:prstGeom prst="rect">
            <a:avLst/>
          </a:prstGeom>
        </p:spPr>
      </p:pic>
      <p:pic>
        <p:nvPicPr>
          <p:cNvPr id="36" name="그래픽 99" descr="남자 윤곽선">
            <a:extLst>
              <a:ext uri="{FF2B5EF4-FFF2-40B4-BE49-F238E27FC236}">
                <a16:creationId xmlns:a16="http://schemas.microsoft.com/office/drawing/2014/main" id="{C98F7173-1F83-DABE-5D90-DCEF0F3F9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69073" y="8489558"/>
            <a:ext cx="958229" cy="1357044"/>
          </a:xfrm>
          <a:prstGeom prst="rect">
            <a:avLst/>
          </a:prstGeom>
        </p:spPr>
      </p:pic>
      <p:pic>
        <p:nvPicPr>
          <p:cNvPr id="37" name="그래픽 103" descr="남자 윤곽선">
            <a:extLst>
              <a:ext uri="{FF2B5EF4-FFF2-40B4-BE49-F238E27FC236}">
                <a16:creationId xmlns:a16="http://schemas.microsoft.com/office/drawing/2014/main" id="{D1D11025-4B1A-D400-2881-2575028F4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01998" y="8650401"/>
            <a:ext cx="958229" cy="1196201"/>
          </a:xfrm>
          <a:prstGeom prst="rect">
            <a:avLst/>
          </a:prstGeom>
        </p:spPr>
      </p:pic>
      <p:pic>
        <p:nvPicPr>
          <p:cNvPr id="38" name="그래픽 104" descr="남자 윤곽선">
            <a:extLst>
              <a:ext uri="{FF2B5EF4-FFF2-40B4-BE49-F238E27FC236}">
                <a16:creationId xmlns:a16="http://schemas.microsoft.com/office/drawing/2014/main" id="{03BD6678-2B62-A80F-615F-32102F504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2188" y="8772950"/>
            <a:ext cx="958229" cy="1073652"/>
          </a:xfrm>
          <a:prstGeom prst="rect">
            <a:avLst/>
          </a:prstGeom>
        </p:spPr>
      </p:pic>
      <p:pic>
        <p:nvPicPr>
          <p:cNvPr id="39" name="그래픽 106" descr="남자 윤곽선">
            <a:extLst>
              <a:ext uri="{FF2B5EF4-FFF2-40B4-BE49-F238E27FC236}">
                <a16:creationId xmlns:a16="http://schemas.microsoft.com/office/drawing/2014/main" id="{CB0F2D9A-942C-82AF-5951-C0DC3C0EA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2568" y="9059329"/>
            <a:ext cx="958229" cy="787273"/>
          </a:xfrm>
          <a:prstGeom prst="rect">
            <a:avLst/>
          </a:prstGeom>
        </p:spPr>
      </p:pic>
      <p:pic>
        <p:nvPicPr>
          <p:cNvPr id="40" name="그래픽 108" descr="남자 윤곽선">
            <a:extLst>
              <a:ext uri="{FF2B5EF4-FFF2-40B4-BE49-F238E27FC236}">
                <a16:creationId xmlns:a16="http://schemas.microsoft.com/office/drawing/2014/main" id="{151A263D-B79E-BDF9-2B5A-89D96FA59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52948" y="9278806"/>
            <a:ext cx="958229" cy="567796"/>
          </a:xfrm>
          <a:prstGeom prst="rect">
            <a:avLst/>
          </a:prstGeom>
        </p:spPr>
      </p:pic>
      <p:pic>
        <p:nvPicPr>
          <p:cNvPr id="41" name="그래픽 109" descr="남자 윤곽선">
            <a:extLst>
              <a:ext uri="{FF2B5EF4-FFF2-40B4-BE49-F238E27FC236}">
                <a16:creationId xmlns:a16="http://schemas.microsoft.com/office/drawing/2014/main" id="{876D4041-C3D3-75EF-E145-CE18899A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83138" y="9348127"/>
            <a:ext cx="958229" cy="498475"/>
          </a:xfrm>
          <a:prstGeom prst="rect">
            <a:avLst/>
          </a:prstGeom>
        </p:spPr>
      </p:pic>
      <p:pic>
        <p:nvPicPr>
          <p:cNvPr id="42" name="그래픽 110" descr="남자 윤곽선">
            <a:extLst>
              <a:ext uri="{FF2B5EF4-FFF2-40B4-BE49-F238E27FC236}">
                <a16:creationId xmlns:a16="http://schemas.microsoft.com/office/drawing/2014/main" id="{E4543540-C048-08BF-AFF5-73EB09A35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02228" y="9508048"/>
            <a:ext cx="419793" cy="338554"/>
          </a:xfrm>
          <a:prstGeom prst="rect">
            <a:avLst/>
          </a:prstGeom>
        </p:spPr>
      </p:pic>
      <p:pic>
        <p:nvPicPr>
          <p:cNvPr id="78" name="그래픽 111" descr="남자 윤곽선">
            <a:extLst>
              <a:ext uri="{FF2B5EF4-FFF2-40B4-BE49-F238E27FC236}">
                <a16:creationId xmlns:a16="http://schemas.microsoft.com/office/drawing/2014/main" id="{CA9BD92D-53DA-741C-38C4-1C5A20467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7468" y="9640215"/>
            <a:ext cx="419793" cy="206387"/>
          </a:xfrm>
          <a:prstGeom prst="rect">
            <a:avLst/>
          </a:prstGeom>
        </p:spPr>
      </p:pic>
      <p:pic>
        <p:nvPicPr>
          <p:cNvPr id="103" name="그래픽 112" descr="남자 윤곽선">
            <a:extLst>
              <a:ext uri="{FF2B5EF4-FFF2-40B4-BE49-F238E27FC236}">
                <a16:creationId xmlns:a16="http://schemas.microsoft.com/office/drawing/2014/main" id="{AFA276E5-33DA-471E-D555-3920C5138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18108" y="9734484"/>
            <a:ext cx="419793" cy="112118"/>
          </a:xfrm>
          <a:prstGeom prst="rect">
            <a:avLst/>
          </a:prstGeom>
        </p:spPr>
      </p:pic>
      <p:pic>
        <p:nvPicPr>
          <p:cNvPr id="106" name="그래픽 113" descr="남자 윤곽선">
            <a:extLst>
              <a:ext uri="{FF2B5EF4-FFF2-40B4-BE49-F238E27FC236}">
                <a16:creationId xmlns:a16="http://schemas.microsoft.com/office/drawing/2014/main" id="{9ABC35DA-264F-4E53-3106-FEEBF2ABB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53040" y="9800882"/>
            <a:ext cx="419812" cy="4572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1B25D4D-CD01-C8BB-F1A3-0F62419372CE}"/>
              </a:ext>
            </a:extLst>
          </p:cNvPr>
          <p:cNvSpPr txBox="1"/>
          <p:nvPr/>
        </p:nvSpPr>
        <p:spPr>
          <a:xfrm>
            <a:off x="22426507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BC3C386-5868-EFCB-47FE-8458ACFB9108}"/>
              </a:ext>
            </a:extLst>
          </p:cNvPr>
          <p:cNvSpPr txBox="1"/>
          <p:nvPr/>
        </p:nvSpPr>
        <p:spPr>
          <a:xfrm>
            <a:off x="2430874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D48FE8D-0268-FC87-130B-00EC0EB89FC3}"/>
              </a:ext>
            </a:extLst>
          </p:cNvPr>
          <p:cNvSpPr txBox="1"/>
          <p:nvPr/>
        </p:nvSpPr>
        <p:spPr>
          <a:xfrm>
            <a:off x="2163950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9C85F57-ACBF-FF52-D6C9-3F2B7BEFF173}"/>
              </a:ext>
            </a:extLst>
          </p:cNvPr>
          <p:cNvSpPr txBox="1"/>
          <p:nvPr/>
        </p:nvSpPr>
        <p:spPr>
          <a:xfrm>
            <a:off x="2098889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63C17-7778-759B-E4D0-27CDCA28DB80}"/>
              </a:ext>
            </a:extLst>
          </p:cNvPr>
          <p:cNvSpPr txBox="1"/>
          <p:nvPr/>
        </p:nvSpPr>
        <p:spPr>
          <a:xfrm>
            <a:off x="2030737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58ACB9-DAF0-F928-CFFA-AC9C21333910}"/>
              </a:ext>
            </a:extLst>
          </p:cNvPr>
          <p:cNvSpPr txBox="1"/>
          <p:nvPr/>
        </p:nvSpPr>
        <p:spPr>
          <a:xfrm>
            <a:off x="1962683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7E25F48-52FD-95DD-67F9-6D3E4C65D140}"/>
              </a:ext>
            </a:extLst>
          </p:cNvPr>
          <p:cNvSpPr txBox="1"/>
          <p:nvPr/>
        </p:nvSpPr>
        <p:spPr>
          <a:xfrm>
            <a:off x="2333062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13B0FE7-2BE7-ACB9-328E-89268DE966FF}"/>
              </a:ext>
            </a:extLst>
          </p:cNvPr>
          <p:cNvSpPr txBox="1"/>
          <p:nvPr/>
        </p:nvSpPr>
        <p:spPr>
          <a:xfrm>
            <a:off x="2392117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68C40C3-2DC0-4883-6F42-D0A7FBCA8320}"/>
              </a:ext>
            </a:extLst>
          </p:cNvPr>
          <p:cNvSpPr txBox="1"/>
          <p:nvPr/>
        </p:nvSpPr>
        <p:spPr>
          <a:xfrm>
            <a:off x="2515903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899FD83-E52E-2280-1A1C-59D806B3A3FE}"/>
              </a:ext>
            </a:extLst>
          </p:cNvPr>
          <p:cNvSpPr txBox="1"/>
          <p:nvPr/>
        </p:nvSpPr>
        <p:spPr>
          <a:xfrm>
            <a:off x="25806676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수원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332489C-3A1B-6C46-E970-5C5726F08C80}"/>
              </a:ext>
            </a:extLst>
          </p:cNvPr>
          <p:cNvSpPr txBox="1"/>
          <p:nvPr/>
        </p:nvSpPr>
        <p:spPr>
          <a:xfrm>
            <a:off x="2643461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4BA7E7-D66E-79C4-8708-3636B57238F4}"/>
              </a:ext>
            </a:extLst>
          </p:cNvPr>
          <p:cNvSpPr txBox="1"/>
          <p:nvPr/>
        </p:nvSpPr>
        <p:spPr>
          <a:xfrm>
            <a:off x="2704454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21F0BA3-9D4C-A9E4-373C-CE1BD0EDF900}"/>
              </a:ext>
            </a:extLst>
          </p:cNvPr>
          <p:cNvSpPr txBox="1"/>
          <p:nvPr/>
        </p:nvSpPr>
        <p:spPr>
          <a:xfrm>
            <a:off x="2749763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CCB292F-DC4A-6EA9-EAD3-9601FB1C5DBB}"/>
              </a:ext>
            </a:extLst>
          </p:cNvPr>
          <p:cNvSpPr txBox="1"/>
          <p:nvPr/>
        </p:nvSpPr>
        <p:spPr>
          <a:xfrm>
            <a:off x="2792254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F241279-6972-CEC8-C79A-FA36770F386F}"/>
              </a:ext>
            </a:extLst>
          </p:cNvPr>
          <p:cNvSpPr txBox="1"/>
          <p:nvPr/>
        </p:nvSpPr>
        <p:spPr>
          <a:xfrm>
            <a:off x="2831986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CBAC1EE-4B16-EFC8-3D35-6C23DC5D2115}"/>
              </a:ext>
            </a:extLst>
          </p:cNvPr>
          <p:cNvSpPr txBox="1"/>
          <p:nvPr/>
        </p:nvSpPr>
        <p:spPr>
          <a:xfrm>
            <a:off x="2876382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1D1148-1C74-2FD0-5BC5-5C4AF36DC1ED}"/>
              </a:ext>
            </a:extLst>
          </p:cNvPr>
          <p:cNvSpPr txBox="1"/>
          <p:nvPr/>
        </p:nvSpPr>
        <p:spPr>
          <a:xfrm>
            <a:off x="2915350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A4DD861-5834-4631-E561-1AC3BB3F998B}"/>
              </a:ext>
            </a:extLst>
          </p:cNvPr>
          <p:cNvSpPr txBox="1"/>
          <p:nvPr/>
        </p:nvSpPr>
        <p:spPr>
          <a:xfrm>
            <a:off x="22929301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31</a:t>
            </a:r>
            <a:r>
              <a:rPr lang="ko-KR" altLang="en-US" dirty="0"/>
              <a:t>개 시군별 </a:t>
            </a:r>
            <a:r>
              <a:rPr lang="en-US" altLang="ko-KR" dirty="0"/>
              <a:t>1</a:t>
            </a:r>
            <a:r>
              <a:rPr lang="ko-KR" altLang="en-US" dirty="0"/>
              <a:t>인당 에너지 소비량 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:TOE)</a:t>
            </a:r>
            <a:endParaRPr lang="ko-KR" altLang="en-US" dirty="0"/>
          </a:p>
        </p:txBody>
      </p:sp>
      <p:pic>
        <p:nvPicPr>
          <p:cNvPr id="155" name="그래픽 90" descr="남자 단색으로 채워진">
            <a:extLst>
              <a:ext uri="{FF2B5EF4-FFF2-40B4-BE49-F238E27FC236}">
                <a16:creationId xmlns:a16="http://schemas.microsoft.com/office/drawing/2014/main" id="{7B2E3ED6-14D9-1A17-D95E-EC31D34BE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11051" y="9231049"/>
            <a:ext cx="589836" cy="615553"/>
          </a:xfrm>
          <a:prstGeom prst="rect">
            <a:avLst/>
          </a:prstGeom>
        </p:spPr>
      </p:pic>
      <p:pic>
        <p:nvPicPr>
          <p:cNvPr id="156" name="그래픽 97" descr="남자 윤곽선">
            <a:extLst>
              <a:ext uri="{FF2B5EF4-FFF2-40B4-BE49-F238E27FC236}">
                <a16:creationId xmlns:a16="http://schemas.microsoft.com/office/drawing/2014/main" id="{018FFED1-B9A8-9818-0836-78A49D379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28733" y="8650400"/>
            <a:ext cx="958229" cy="1196202"/>
          </a:xfrm>
          <a:prstGeom prst="rect">
            <a:avLst/>
          </a:prstGeom>
        </p:spPr>
      </p:pic>
      <p:pic>
        <p:nvPicPr>
          <p:cNvPr id="157" name="그래픽 100" descr="남자 윤곽선">
            <a:extLst>
              <a:ext uri="{FF2B5EF4-FFF2-40B4-BE49-F238E27FC236}">
                <a16:creationId xmlns:a16="http://schemas.microsoft.com/office/drawing/2014/main" id="{94A0A22B-4B06-16C5-7FF2-2F8FF5A49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22870" y="8772950"/>
            <a:ext cx="958229" cy="107365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4490E4B-8F6A-A71B-CEC6-DF9BC31661F4}"/>
              </a:ext>
            </a:extLst>
          </p:cNvPr>
          <p:cNvSpPr txBox="1"/>
          <p:nvPr/>
        </p:nvSpPr>
        <p:spPr>
          <a:xfrm>
            <a:off x="22124355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59" name="그래픽 118" descr="남자 단색으로 채워진">
            <a:extLst>
              <a:ext uri="{FF2B5EF4-FFF2-40B4-BE49-F238E27FC236}">
                <a16:creationId xmlns:a16="http://schemas.microsoft.com/office/drawing/2014/main" id="{9BFAEC69-7F81-C6BB-BE12-E183BBAA8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28730" y="8585200"/>
            <a:ext cx="589836" cy="1261402"/>
          </a:xfrm>
          <a:prstGeom prst="rect">
            <a:avLst/>
          </a:prstGeom>
        </p:spPr>
      </p:pic>
      <p:grpSp>
        <p:nvGrpSpPr>
          <p:cNvPr id="161" name="그룹 42">
            <a:extLst>
              <a:ext uri="{FF2B5EF4-FFF2-40B4-BE49-F238E27FC236}">
                <a16:creationId xmlns:a16="http://schemas.microsoft.com/office/drawing/2014/main" id="{B4D0BAF1-CDFB-04AE-B6DB-F5F403F123C8}"/>
              </a:ext>
            </a:extLst>
          </p:cNvPr>
          <p:cNvGrpSpPr/>
          <p:nvPr/>
        </p:nvGrpSpPr>
        <p:grpSpPr>
          <a:xfrm>
            <a:off x="19719629" y="11966405"/>
            <a:ext cx="369331" cy="2096169"/>
            <a:chOff x="1710031" y="12753805"/>
            <a:chExt cx="369331" cy="2096169"/>
          </a:xfrm>
        </p:grpSpPr>
        <p:pic>
          <p:nvPicPr>
            <p:cNvPr id="162" name="그래픽 23" descr="동전 윤곽선">
              <a:extLst>
                <a:ext uri="{FF2B5EF4-FFF2-40B4-BE49-F238E27FC236}">
                  <a16:creationId xmlns:a16="http://schemas.microsoft.com/office/drawing/2014/main" id="{38412C10-D450-E976-59DD-26F55F906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163" name="그래픽 24" descr="동전 윤곽선">
              <a:extLst>
                <a:ext uri="{FF2B5EF4-FFF2-40B4-BE49-F238E27FC236}">
                  <a16:creationId xmlns:a16="http://schemas.microsoft.com/office/drawing/2014/main" id="{DA4E9CB1-A24B-16A1-6B3B-0E3A5418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164" name="그래픽 25" descr="동전 윤곽선">
              <a:extLst>
                <a:ext uri="{FF2B5EF4-FFF2-40B4-BE49-F238E27FC236}">
                  <a16:creationId xmlns:a16="http://schemas.microsoft.com/office/drawing/2014/main" id="{84979553-C1E4-4960-C800-4D820203E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165" name="그래픽 27" descr="동전 윤곽선">
              <a:extLst>
                <a:ext uri="{FF2B5EF4-FFF2-40B4-BE49-F238E27FC236}">
                  <a16:creationId xmlns:a16="http://schemas.microsoft.com/office/drawing/2014/main" id="{A414BFD4-00D8-592A-4456-1925DD6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166" name="그래픽 28" descr="동전 윤곽선">
              <a:extLst>
                <a:ext uri="{FF2B5EF4-FFF2-40B4-BE49-F238E27FC236}">
                  <a16:creationId xmlns:a16="http://schemas.microsoft.com/office/drawing/2014/main" id="{0F17C4E9-9ED4-7C9A-A6A2-C9D2D911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167" name="그래픽 29" descr="동전 윤곽선">
              <a:extLst>
                <a:ext uri="{FF2B5EF4-FFF2-40B4-BE49-F238E27FC236}">
                  <a16:creationId xmlns:a16="http://schemas.microsoft.com/office/drawing/2014/main" id="{3FBBA9DB-CC32-AF99-DC25-3E6A4A31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168" name="그래픽 30" descr="동전 윤곽선">
              <a:extLst>
                <a:ext uri="{FF2B5EF4-FFF2-40B4-BE49-F238E27FC236}">
                  <a16:creationId xmlns:a16="http://schemas.microsoft.com/office/drawing/2014/main" id="{36EB20B9-9029-5D1D-B1B8-3F2755D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169" name="그래픽 31" descr="동전 윤곽선">
              <a:extLst>
                <a:ext uri="{FF2B5EF4-FFF2-40B4-BE49-F238E27FC236}">
                  <a16:creationId xmlns:a16="http://schemas.microsoft.com/office/drawing/2014/main" id="{A3A66408-56AB-9474-C88E-36870DDB7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170" name="그래픽 32" descr="동전 윤곽선">
              <a:extLst>
                <a:ext uri="{FF2B5EF4-FFF2-40B4-BE49-F238E27FC236}">
                  <a16:creationId xmlns:a16="http://schemas.microsoft.com/office/drawing/2014/main" id="{8D302CA2-F8F3-476A-E934-F6AE3DEE7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171" name="그림 43">
            <a:extLst>
              <a:ext uri="{FF2B5EF4-FFF2-40B4-BE49-F238E27FC236}">
                <a16:creationId xmlns:a16="http://schemas.microsoft.com/office/drawing/2014/main" id="{3F281F4B-5E83-06DE-4188-0F15F9FC8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2858" y="12170832"/>
            <a:ext cx="365792" cy="1892778"/>
          </a:xfrm>
          <a:prstGeom prst="rect">
            <a:avLst/>
          </a:prstGeom>
        </p:spPr>
      </p:pic>
      <p:pic>
        <p:nvPicPr>
          <p:cNvPr id="172" name="그림 44">
            <a:extLst>
              <a:ext uri="{FF2B5EF4-FFF2-40B4-BE49-F238E27FC236}">
                <a16:creationId xmlns:a16="http://schemas.microsoft.com/office/drawing/2014/main" id="{99983D16-5633-6B70-256C-6FE91A8FF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2549" y="12335932"/>
            <a:ext cx="365792" cy="1727678"/>
          </a:xfrm>
          <a:prstGeom prst="rect">
            <a:avLst/>
          </a:prstGeom>
        </p:spPr>
      </p:pic>
      <p:pic>
        <p:nvPicPr>
          <p:cNvPr id="173" name="그림 45">
            <a:extLst>
              <a:ext uri="{FF2B5EF4-FFF2-40B4-BE49-F238E27FC236}">
                <a16:creationId xmlns:a16="http://schemas.microsoft.com/office/drawing/2014/main" id="{D2AB983F-899A-CD5F-E197-BD42F8222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2240" y="12471399"/>
            <a:ext cx="365792" cy="1592211"/>
          </a:xfrm>
          <a:prstGeom prst="rect">
            <a:avLst/>
          </a:prstGeom>
        </p:spPr>
      </p:pic>
      <p:pic>
        <p:nvPicPr>
          <p:cNvPr id="174" name="그림 46">
            <a:extLst>
              <a:ext uri="{FF2B5EF4-FFF2-40B4-BE49-F238E27FC236}">
                <a16:creationId xmlns:a16="http://schemas.microsoft.com/office/drawing/2014/main" id="{A3CDA579-F1A7-2E4D-6993-846B5BE3B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1931" y="12612253"/>
            <a:ext cx="365792" cy="1451357"/>
          </a:xfrm>
          <a:prstGeom prst="rect">
            <a:avLst/>
          </a:prstGeom>
        </p:spPr>
      </p:pic>
      <p:pic>
        <p:nvPicPr>
          <p:cNvPr id="175" name="그림 47">
            <a:extLst>
              <a:ext uri="{FF2B5EF4-FFF2-40B4-BE49-F238E27FC236}">
                <a16:creationId xmlns:a16="http://schemas.microsoft.com/office/drawing/2014/main" id="{52278E83-7C34-2467-C9C4-7153AB973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21622" y="12712699"/>
            <a:ext cx="365792" cy="1350911"/>
          </a:xfrm>
          <a:prstGeom prst="rect">
            <a:avLst/>
          </a:prstGeom>
        </p:spPr>
      </p:pic>
      <p:pic>
        <p:nvPicPr>
          <p:cNvPr id="176" name="그림 48">
            <a:extLst>
              <a:ext uri="{FF2B5EF4-FFF2-40B4-BE49-F238E27FC236}">
                <a16:creationId xmlns:a16="http://schemas.microsoft.com/office/drawing/2014/main" id="{760B4BE5-0670-9CF6-A439-5742A9056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1313" y="12903199"/>
            <a:ext cx="365792" cy="1160411"/>
          </a:xfrm>
          <a:prstGeom prst="rect">
            <a:avLst/>
          </a:prstGeom>
        </p:spPr>
      </p:pic>
      <p:pic>
        <p:nvPicPr>
          <p:cNvPr id="177" name="그림 49">
            <a:extLst>
              <a:ext uri="{FF2B5EF4-FFF2-40B4-BE49-F238E27FC236}">
                <a16:creationId xmlns:a16="http://schemas.microsoft.com/office/drawing/2014/main" id="{09E4C8AF-D21D-2D1C-3FC1-82231E266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1004" y="13058199"/>
            <a:ext cx="365792" cy="1005411"/>
          </a:xfrm>
          <a:prstGeom prst="rect">
            <a:avLst/>
          </a:prstGeom>
        </p:spPr>
      </p:pic>
      <p:grpSp>
        <p:nvGrpSpPr>
          <p:cNvPr id="178" name="그룹 50">
            <a:extLst>
              <a:ext uri="{FF2B5EF4-FFF2-40B4-BE49-F238E27FC236}">
                <a16:creationId xmlns:a16="http://schemas.microsoft.com/office/drawing/2014/main" id="{2874C625-C22D-EDC8-D85B-562FC5BC6C81}"/>
              </a:ext>
            </a:extLst>
          </p:cNvPr>
          <p:cNvGrpSpPr/>
          <p:nvPr/>
        </p:nvGrpSpPr>
        <p:grpSpPr>
          <a:xfrm>
            <a:off x="24200696" y="13250333"/>
            <a:ext cx="369331" cy="812241"/>
            <a:chOff x="1710031" y="12753805"/>
            <a:chExt cx="369331" cy="2096169"/>
          </a:xfrm>
        </p:grpSpPr>
        <p:pic>
          <p:nvPicPr>
            <p:cNvPr id="179" name="그래픽 51" descr="동전 윤곽선">
              <a:extLst>
                <a:ext uri="{FF2B5EF4-FFF2-40B4-BE49-F238E27FC236}">
                  <a16:creationId xmlns:a16="http://schemas.microsoft.com/office/drawing/2014/main" id="{B99DE2BC-CD15-49CE-59C8-B37908961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180" name="그래픽 52" descr="동전 윤곽선">
              <a:extLst>
                <a:ext uri="{FF2B5EF4-FFF2-40B4-BE49-F238E27FC236}">
                  <a16:creationId xmlns:a16="http://schemas.microsoft.com/office/drawing/2014/main" id="{87092DF5-6AC7-670B-904E-EC6D5432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181" name="그래픽 53" descr="동전 윤곽선">
              <a:extLst>
                <a:ext uri="{FF2B5EF4-FFF2-40B4-BE49-F238E27FC236}">
                  <a16:creationId xmlns:a16="http://schemas.microsoft.com/office/drawing/2014/main" id="{40DD9B9F-C03E-46E3-265B-97C3B2D1F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182" name="그래픽 54" descr="동전 윤곽선">
              <a:extLst>
                <a:ext uri="{FF2B5EF4-FFF2-40B4-BE49-F238E27FC236}">
                  <a16:creationId xmlns:a16="http://schemas.microsoft.com/office/drawing/2014/main" id="{DFDC0C86-0001-953F-61FB-1DBCA4A2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183" name="그래픽 55" descr="동전 윤곽선">
              <a:extLst>
                <a:ext uri="{FF2B5EF4-FFF2-40B4-BE49-F238E27FC236}">
                  <a16:creationId xmlns:a16="http://schemas.microsoft.com/office/drawing/2014/main" id="{5A00E6E4-8F79-CB5B-70BA-4C439ACB9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184" name="그래픽 56" descr="동전 윤곽선">
              <a:extLst>
                <a:ext uri="{FF2B5EF4-FFF2-40B4-BE49-F238E27FC236}">
                  <a16:creationId xmlns:a16="http://schemas.microsoft.com/office/drawing/2014/main" id="{71B6A44B-3509-E202-A82E-9087C3C89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185" name="그래픽 57" descr="동전 윤곽선">
              <a:extLst>
                <a:ext uri="{FF2B5EF4-FFF2-40B4-BE49-F238E27FC236}">
                  <a16:creationId xmlns:a16="http://schemas.microsoft.com/office/drawing/2014/main" id="{59D1AE01-ADDD-4C53-6DAF-00318915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186" name="그래픽 58" descr="동전 윤곽선">
              <a:extLst>
                <a:ext uri="{FF2B5EF4-FFF2-40B4-BE49-F238E27FC236}">
                  <a16:creationId xmlns:a16="http://schemas.microsoft.com/office/drawing/2014/main" id="{94C8BC2D-F651-0326-ADAA-77ECBC92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187" name="그래픽 59" descr="동전 윤곽선">
              <a:extLst>
                <a:ext uri="{FF2B5EF4-FFF2-40B4-BE49-F238E27FC236}">
                  <a16:creationId xmlns:a16="http://schemas.microsoft.com/office/drawing/2014/main" id="{8F22F4FA-ED7C-B473-DB54-8592B114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188" name="그림 60">
            <a:extLst>
              <a:ext uri="{FF2B5EF4-FFF2-40B4-BE49-F238E27FC236}">
                <a16:creationId xmlns:a16="http://schemas.microsoft.com/office/drawing/2014/main" id="{DDE1EE45-7E4F-E717-ED9F-92A582EC4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3925" y="13381566"/>
            <a:ext cx="365792" cy="682044"/>
          </a:xfrm>
          <a:prstGeom prst="rect">
            <a:avLst/>
          </a:prstGeom>
        </p:spPr>
      </p:pic>
      <p:pic>
        <p:nvPicPr>
          <p:cNvPr id="189" name="그림 64">
            <a:extLst>
              <a:ext uri="{FF2B5EF4-FFF2-40B4-BE49-F238E27FC236}">
                <a16:creationId xmlns:a16="http://schemas.microsoft.com/office/drawing/2014/main" id="{3FE5449C-6F72-93AD-0A54-AE9A077A0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23616" y="13525499"/>
            <a:ext cx="365792" cy="538111"/>
          </a:xfrm>
          <a:prstGeom prst="rect">
            <a:avLst/>
          </a:prstGeom>
        </p:spPr>
      </p:pic>
      <p:pic>
        <p:nvPicPr>
          <p:cNvPr id="190" name="그림 68">
            <a:extLst>
              <a:ext uri="{FF2B5EF4-FFF2-40B4-BE49-F238E27FC236}">
                <a16:creationId xmlns:a16="http://schemas.microsoft.com/office/drawing/2014/main" id="{42C47868-6C2D-D852-65A8-A98E28C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3307" y="13614399"/>
            <a:ext cx="365792" cy="449211"/>
          </a:xfrm>
          <a:prstGeom prst="rect">
            <a:avLst/>
          </a:prstGeom>
        </p:spPr>
      </p:pic>
      <p:pic>
        <p:nvPicPr>
          <p:cNvPr id="191" name="그림 69">
            <a:extLst>
              <a:ext uri="{FF2B5EF4-FFF2-40B4-BE49-F238E27FC236}">
                <a16:creationId xmlns:a16="http://schemas.microsoft.com/office/drawing/2014/main" id="{6772942F-7CD2-5E0A-BCC0-46D18D747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2998" y="13693242"/>
            <a:ext cx="365792" cy="370368"/>
          </a:xfrm>
          <a:prstGeom prst="rect">
            <a:avLst/>
          </a:prstGeom>
        </p:spPr>
      </p:pic>
      <p:pic>
        <p:nvPicPr>
          <p:cNvPr id="192" name="그림 70">
            <a:extLst>
              <a:ext uri="{FF2B5EF4-FFF2-40B4-BE49-F238E27FC236}">
                <a16:creationId xmlns:a16="http://schemas.microsoft.com/office/drawing/2014/main" id="{B6FBF88D-42FB-9ED9-71B2-206AE6B5F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2689" y="13725056"/>
            <a:ext cx="365792" cy="338554"/>
          </a:xfrm>
          <a:prstGeom prst="rect">
            <a:avLst/>
          </a:prstGeom>
        </p:spPr>
      </p:pic>
      <p:pic>
        <p:nvPicPr>
          <p:cNvPr id="193" name="그림 71">
            <a:extLst>
              <a:ext uri="{FF2B5EF4-FFF2-40B4-BE49-F238E27FC236}">
                <a16:creationId xmlns:a16="http://schemas.microsoft.com/office/drawing/2014/main" id="{72FBBD13-955D-6537-A687-518C0D75D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2380" y="13775266"/>
            <a:ext cx="365792" cy="288344"/>
          </a:xfrm>
          <a:prstGeom prst="rect">
            <a:avLst/>
          </a:prstGeom>
        </p:spPr>
      </p:pic>
      <p:pic>
        <p:nvPicPr>
          <p:cNvPr id="194" name="그림 72">
            <a:extLst>
              <a:ext uri="{FF2B5EF4-FFF2-40B4-BE49-F238E27FC236}">
                <a16:creationId xmlns:a16="http://schemas.microsoft.com/office/drawing/2014/main" id="{CC2DAC30-0E6C-116C-2887-B0E2D026E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071" y="13842999"/>
            <a:ext cx="365792" cy="220611"/>
          </a:xfrm>
          <a:prstGeom prst="rect">
            <a:avLst/>
          </a:prstGeom>
        </p:spPr>
      </p:pic>
      <p:pic>
        <p:nvPicPr>
          <p:cNvPr id="195" name="그림 73">
            <a:extLst>
              <a:ext uri="{FF2B5EF4-FFF2-40B4-BE49-F238E27FC236}">
                <a16:creationId xmlns:a16="http://schemas.microsoft.com/office/drawing/2014/main" id="{F026F73D-6423-5F67-ACD4-AC89C9A6E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81762" y="13967505"/>
            <a:ext cx="365792" cy="96104"/>
          </a:xfrm>
          <a:prstGeom prst="rect">
            <a:avLst/>
          </a:prstGeom>
        </p:spPr>
      </p:pic>
      <p:pic>
        <p:nvPicPr>
          <p:cNvPr id="196" name="그래픽 74" descr="동전 윤곽선">
            <a:extLst>
              <a:ext uri="{FF2B5EF4-FFF2-40B4-BE49-F238E27FC236}">
                <a16:creationId xmlns:a16="http://schemas.microsoft.com/office/drawing/2014/main" id="{35FA7D4B-BF3C-D374-C4A9-9746A2BB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41458" y="14016855"/>
            <a:ext cx="369331" cy="45719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BB1C6A0B-6805-D5D5-0381-B3D20E8389DD}"/>
              </a:ext>
            </a:extLst>
          </p:cNvPr>
          <p:cNvSpPr txBox="1"/>
          <p:nvPr/>
        </p:nvSpPr>
        <p:spPr>
          <a:xfrm>
            <a:off x="22924009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5906D5B-1D3D-D38C-10DD-D41778A7432D}"/>
              </a:ext>
            </a:extLst>
          </p:cNvPr>
          <p:cNvSpPr txBox="1"/>
          <p:nvPr/>
        </p:nvSpPr>
        <p:spPr>
          <a:xfrm>
            <a:off x="24728136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D0F9FC8-7C3A-025A-B77D-286FDD0D7B05}"/>
              </a:ext>
            </a:extLst>
          </p:cNvPr>
          <p:cNvSpPr txBox="1"/>
          <p:nvPr/>
        </p:nvSpPr>
        <p:spPr>
          <a:xfrm>
            <a:off x="2113411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2D048F3-2BA6-E885-BAAA-BD2AC5FCECC5}"/>
              </a:ext>
            </a:extLst>
          </p:cNvPr>
          <p:cNvSpPr txBox="1"/>
          <p:nvPr/>
        </p:nvSpPr>
        <p:spPr>
          <a:xfrm>
            <a:off x="205947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55A7305-8AF6-4714-CB34-80CF7979131C}"/>
              </a:ext>
            </a:extLst>
          </p:cNvPr>
          <p:cNvSpPr txBox="1"/>
          <p:nvPr/>
        </p:nvSpPr>
        <p:spPr>
          <a:xfrm>
            <a:off x="2005541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CE82698-D427-8108-007E-B233D1289BA2}"/>
              </a:ext>
            </a:extLst>
          </p:cNvPr>
          <p:cNvSpPr txBox="1"/>
          <p:nvPr/>
        </p:nvSpPr>
        <p:spPr>
          <a:xfrm>
            <a:off x="195160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463C4A0-B38C-E85F-2A0A-C9498164A1DA}"/>
              </a:ext>
            </a:extLst>
          </p:cNvPr>
          <p:cNvSpPr txBox="1"/>
          <p:nvPr/>
        </p:nvSpPr>
        <p:spPr>
          <a:xfrm>
            <a:off x="2348856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EDC1CF6-DFB1-1E8F-C050-F49602FF183E}"/>
              </a:ext>
            </a:extLst>
          </p:cNvPr>
          <p:cNvSpPr txBox="1"/>
          <p:nvPr/>
        </p:nvSpPr>
        <p:spPr>
          <a:xfrm>
            <a:off x="24040617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E554D8C-2669-4857-4A59-BDB3B96C5970}"/>
              </a:ext>
            </a:extLst>
          </p:cNvPr>
          <p:cNvSpPr txBox="1"/>
          <p:nvPr/>
        </p:nvSpPr>
        <p:spPr>
          <a:xfrm>
            <a:off x="2518685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DE1D735-C7C3-ED89-964A-0FF11F0385DD}"/>
              </a:ext>
            </a:extLst>
          </p:cNvPr>
          <p:cNvSpPr txBox="1"/>
          <p:nvPr/>
        </p:nvSpPr>
        <p:spPr>
          <a:xfrm>
            <a:off x="2573890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7A009AE-F5D0-D71D-E7DF-88DD0CEC1EAD}"/>
              </a:ext>
            </a:extLst>
          </p:cNvPr>
          <p:cNvSpPr txBox="1"/>
          <p:nvPr/>
        </p:nvSpPr>
        <p:spPr>
          <a:xfrm>
            <a:off x="2633328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9CCD140-50F5-834A-2E83-F8180E5E4FCA}"/>
              </a:ext>
            </a:extLst>
          </p:cNvPr>
          <p:cNvSpPr txBox="1"/>
          <p:nvPr/>
        </p:nvSpPr>
        <p:spPr>
          <a:xfrm>
            <a:off x="26927673" y="1420383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수원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1B7C841-0184-E2BE-9F60-5E387E180D21}"/>
              </a:ext>
            </a:extLst>
          </p:cNvPr>
          <p:cNvSpPr txBox="1"/>
          <p:nvPr/>
        </p:nvSpPr>
        <p:spPr>
          <a:xfrm>
            <a:off x="2747760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6CCEC1-7283-243E-FA36-699CC4D660D6}"/>
              </a:ext>
            </a:extLst>
          </p:cNvPr>
          <p:cNvSpPr txBox="1"/>
          <p:nvPr/>
        </p:nvSpPr>
        <p:spPr>
          <a:xfrm>
            <a:off x="28021502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56F20A7-FB71-E0DA-CD6D-6C14F7D8E452}"/>
              </a:ext>
            </a:extLst>
          </p:cNvPr>
          <p:cNvSpPr txBox="1"/>
          <p:nvPr/>
        </p:nvSpPr>
        <p:spPr>
          <a:xfrm>
            <a:off x="2859228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E8478FD-867B-448B-579B-4FAD204E33D0}"/>
              </a:ext>
            </a:extLst>
          </p:cNvPr>
          <p:cNvSpPr txBox="1"/>
          <p:nvPr/>
        </p:nvSpPr>
        <p:spPr>
          <a:xfrm>
            <a:off x="290850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A7F99D1-AFBB-8B2A-AD6D-6D669EBFCED1}"/>
              </a:ext>
            </a:extLst>
          </p:cNvPr>
          <p:cNvSpPr txBox="1"/>
          <p:nvPr/>
        </p:nvSpPr>
        <p:spPr>
          <a:xfrm>
            <a:off x="216734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4ED8B82-A089-6F7A-8D54-8D4DB9D3E70B}"/>
              </a:ext>
            </a:extLst>
          </p:cNvPr>
          <p:cNvSpPr txBox="1"/>
          <p:nvPr/>
        </p:nvSpPr>
        <p:spPr>
          <a:xfrm>
            <a:off x="22320369" y="14203835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018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1D740-E69A-7C65-E145-32308AE30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597A1A2-7EC7-D6BF-887D-53050074E066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05611E6-6F70-B1B7-6BFB-7B064189ED68}"/>
              </a:ext>
            </a:extLst>
          </p:cNvPr>
          <p:cNvGrpSpPr/>
          <p:nvPr/>
        </p:nvGrpSpPr>
        <p:grpSpPr>
          <a:xfrm>
            <a:off x="6391540" y="2398066"/>
            <a:ext cx="7117194" cy="646331"/>
            <a:chOff x="1714853" y="2306439"/>
            <a:chExt cx="7117194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940884-04CA-66F8-DD97-3751F1A6519B}"/>
                </a:ext>
              </a:extLst>
            </p:cNvPr>
            <p:cNvSpPr txBox="1"/>
            <p:nvPr/>
          </p:nvSpPr>
          <p:spPr>
            <a:xfrm>
              <a:off x="1875014" y="2306439"/>
              <a:ext cx="695703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부문별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산업 </a:t>
              </a:r>
              <a:r>
                <a:rPr lang="en-US" altLang="ko-KR" sz="1800" dirty="0"/>
                <a:t>7%,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24%,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27%,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23%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F53EEAD0-F18B-DAD2-674E-74F41104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23EAEE-DD11-A8FB-DAEB-C71A22AEDE12}"/>
              </a:ext>
            </a:extLst>
          </p:cNvPr>
          <p:cNvGrpSpPr/>
          <p:nvPr/>
        </p:nvGrpSpPr>
        <p:grpSpPr>
          <a:xfrm>
            <a:off x="7069688" y="3474811"/>
            <a:ext cx="7224165" cy="3888912"/>
            <a:chOff x="2328618" y="3474811"/>
            <a:chExt cx="7224165" cy="38889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C75319-1AB1-4AAC-0F26-8A57479C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618" y="3785277"/>
              <a:ext cx="5833101" cy="35784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0AC8A7-EE1B-18D2-395E-0B9E8554C2AA}"/>
                </a:ext>
              </a:extLst>
            </p:cNvPr>
            <p:cNvSpPr txBox="1"/>
            <p:nvPr/>
          </p:nvSpPr>
          <p:spPr>
            <a:xfrm>
              <a:off x="2954371" y="514099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FB29C7-D986-070A-8060-68A825151385}"/>
                </a:ext>
              </a:extLst>
            </p:cNvPr>
            <p:cNvSpPr txBox="1"/>
            <p:nvPr/>
          </p:nvSpPr>
          <p:spPr>
            <a:xfrm>
              <a:off x="4579503" y="5521828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(24%)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6AF005-3399-FADA-ACE3-D78D531F775A}"/>
                </a:ext>
              </a:extLst>
            </p:cNvPr>
            <p:cNvSpPr txBox="1"/>
            <p:nvPr/>
          </p:nvSpPr>
          <p:spPr>
            <a:xfrm>
              <a:off x="6225988" y="5159001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D814E6-B22F-B0B3-BA09-0BBC648E235F}"/>
                </a:ext>
              </a:extLst>
            </p:cNvPr>
            <p:cNvSpPr txBox="1"/>
            <p:nvPr/>
          </p:nvSpPr>
          <p:spPr>
            <a:xfrm>
              <a:off x="7374801" y="544124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(23%)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8B39B6-A748-AFCC-E1AC-301C9B55E269}"/>
                </a:ext>
              </a:extLst>
            </p:cNvPr>
            <p:cNvSpPr txBox="1"/>
            <p:nvPr/>
          </p:nvSpPr>
          <p:spPr>
            <a:xfrm>
              <a:off x="2344118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산업</a:t>
              </a:r>
              <a:endParaRPr lang="ko-KR" altLang="en-US" sz="6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104656-9DEB-C518-0E1B-B4C006D82A5B}"/>
                </a:ext>
              </a:extLst>
            </p:cNvPr>
            <p:cNvSpPr txBox="1"/>
            <p:nvPr/>
          </p:nvSpPr>
          <p:spPr>
            <a:xfrm>
              <a:off x="4167324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수송</a:t>
              </a:r>
              <a:endParaRPr lang="ko-KR" altLang="en-US" sz="6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5FD326-24CE-DF91-2715-F74BFF9EEC93}"/>
                </a:ext>
              </a:extLst>
            </p:cNvPr>
            <p:cNvSpPr txBox="1"/>
            <p:nvPr/>
          </p:nvSpPr>
          <p:spPr>
            <a:xfrm>
              <a:off x="5939622" y="3474811"/>
              <a:ext cx="15969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/>
                <a:t>가정상업</a:t>
              </a:r>
              <a:endParaRPr lang="ko-KR" altLang="en-US" sz="6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05D60-A16C-33A3-CB98-24322D4733CC}"/>
                </a:ext>
              </a:extLst>
            </p:cNvPr>
            <p:cNvSpPr txBox="1"/>
            <p:nvPr/>
          </p:nvSpPr>
          <p:spPr>
            <a:xfrm>
              <a:off x="7374801" y="3474811"/>
              <a:ext cx="21779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공공</a:t>
              </a:r>
              <a:r>
                <a:rPr lang="en-US" altLang="ko-KR" sz="2400" b="1" dirty="0"/>
                <a:t>·</a:t>
              </a:r>
              <a:r>
                <a:rPr lang="ko-KR" altLang="en-US" sz="2400" b="1" dirty="0"/>
                <a:t>기타</a:t>
              </a:r>
              <a:endParaRPr lang="ko-KR" altLang="en-US" sz="6000" b="1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0CB1267-812B-246B-C0E0-553837BB68BE}"/>
              </a:ext>
            </a:extLst>
          </p:cNvPr>
          <p:cNvSpPr txBox="1"/>
          <p:nvPr/>
        </p:nvSpPr>
        <p:spPr>
          <a:xfrm>
            <a:off x="13264683" y="4952367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17406C-B075-E16A-CCE9-F280FEF260B8}"/>
              </a:ext>
            </a:extLst>
          </p:cNvPr>
          <p:cNvGrpSpPr/>
          <p:nvPr/>
        </p:nvGrpSpPr>
        <p:grpSpPr>
          <a:xfrm>
            <a:off x="6391540" y="8186179"/>
            <a:ext cx="6457398" cy="923330"/>
            <a:chOff x="1714853" y="2158512"/>
            <a:chExt cx="6457398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941694-01BE-3EA0-A2CC-1AFED4634A12}"/>
                </a:ext>
              </a:extLst>
            </p:cNvPr>
            <p:cNvSpPr txBox="1"/>
            <p:nvPr/>
          </p:nvSpPr>
          <p:spPr>
            <a:xfrm>
              <a:off x="1875014" y="2158512"/>
              <a:ext cx="629723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부문간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62%,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17%,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18%,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34%,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4%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63EE7B4-E27C-50D9-FF55-535E240F1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88F7C35-ECD4-DA57-1153-5D5F94DCCF5D}"/>
              </a:ext>
            </a:extLst>
          </p:cNvPr>
          <p:cNvSpPr txBox="1"/>
          <p:nvPr/>
        </p:nvSpPr>
        <p:spPr>
          <a:xfrm>
            <a:off x="5703288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E1373E-2055-54C8-0C63-DC544256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178" y="11903488"/>
            <a:ext cx="889047" cy="118316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D4751CA1-7FA6-D531-D427-165076CD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92" y="9705723"/>
            <a:ext cx="5919728" cy="50514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84C798-3EF8-C417-856B-F7AC174A8AB9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2051DA-FB4B-9698-EE25-C9C555CEBF97}"/>
              </a:ext>
            </a:extLst>
          </p:cNvPr>
          <p:cNvSpPr/>
          <p:nvPr/>
        </p:nvSpPr>
        <p:spPr>
          <a:xfrm>
            <a:off x="-5926667" y="11048932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</p:spTree>
    <p:extLst>
      <p:ext uri="{BB962C8B-B14F-4D97-AF65-F5344CB8AC3E}">
        <p14:creationId xmlns:p14="http://schemas.microsoft.com/office/powerpoint/2010/main" val="6411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A1CB-80A9-A7FE-BAF7-DD1CCEF96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41C1BBD-202A-E6D4-97CC-465656AA5D4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EEDDC91-F869-7BEE-CA08-42C09C8FC33A}"/>
              </a:ext>
            </a:extLst>
          </p:cNvPr>
          <p:cNvGrpSpPr/>
          <p:nvPr/>
        </p:nvGrpSpPr>
        <p:grpSpPr>
          <a:xfrm>
            <a:off x="6391540" y="2398066"/>
            <a:ext cx="9314270" cy="646331"/>
            <a:chOff x="1714853" y="2306439"/>
            <a:chExt cx="9314270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8A25E-5D4B-0BF5-5E36-CBFE9B83819D}"/>
                </a:ext>
              </a:extLst>
            </p:cNvPr>
            <p:cNvSpPr txBox="1"/>
            <p:nvPr/>
          </p:nvSpPr>
          <p:spPr>
            <a:xfrm>
              <a:off x="1875014" y="2306439"/>
              <a:ext cx="915410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원별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석탄 </a:t>
              </a:r>
              <a:r>
                <a:rPr lang="en-US" altLang="ko-KR" sz="1800" dirty="0"/>
                <a:t>0.8%,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9.76%,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19.69%,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25.65%,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57.74%, </a:t>
              </a:r>
              <a:r>
                <a:rPr lang="ko-KR" altLang="en-US" sz="1800" dirty="0" err="1"/>
                <a:t>신재생및기타</a:t>
              </a:r>
              <a:r>
                <a:rPr lang="ko-KR" altLang="en-US" sz="1800" dirty="0"/>
                <a:t> </a:t>
              </a:r>
              <a:r>
                <a:rPr lang="en-US" altLang="ko-KR" sz="1800" dirty="0"/>
                <a:t>11.15% </a:t>
              </a:r>
              <a:r>
                <a:rPr lang="ko-KR" altLang="en-US" sz="1800" dirty="0"/>
                <a:t>으로 나타남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FD18536-0CE3-D558-01B9-3E56552E6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66E561-F751-B3F4-ED84-63A06AA6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88" y="3785277"/>
            <a:ext cx="5833101" cy="3578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D29D8-7213-9BEA-D580-E1B1BFADE5FF}"/>
              </a:ext>
            </a:extLst>
          </p:cNvPr>
          <p:cNvSpPr txBox="1"/>
          <p:nvPr/>
        </p:nvSpPr>
        <p:spPr>
          <a:xfrm>
            <a:off x="7695440" y="514099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(0.8%)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23641-8A4D-2DA5-806E-D8E61183CF51}"/>
              </a:ext>
            </a:extLst>
          </p:cNvPr>
          <p:cNvSpPr txBox="1"/>
          <p:nvPr/>
        </p:nvSpPr>
        <p:spPr>
          <a:xfrm>
            <a:off x="9320572" y="5521829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(13%)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11E11-C943-6692-7AA5-EEDFDD8E8ADF}"/>
              </a:ext>
            </a:extLst>
          </p:cNvPr>
          <p:cNvSpPr txBox="1"/>
          <p:nvPr/>
        </p:nvSpPr>
        <p:spPr>
          <a:xfrm>
            <a:off x="10967057" y="5159002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(12%)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73980-486D-C2C6-EEE9-54650F17FBDF}"/>
              </a:ext>
            </a:extLst>
          </p:cNvPr>
          <p:cNvSpPr txBox="1"/>
          <p:nvPr/>
        </p:nvSpPr>
        <p:spPr>
          <a:xfrm>
            <a:off x="12115870" y="544124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51183-989F-B856-26F9-C2E2154B5728}"/>
              </a:ext>
            </a:extLst>
          </p:cNvPr>
          <p:cNvSpPr txBox="1"/>
          <p:nvPr/>
        </p:nvSpPr>
        <p:spPr>
          <a:xfrm>
            <a:off x="7085187" y="3558027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석유</a:t>
            </a:r>
            <a:endParaRPr lang="ko-KR" altLang="en-US" sz="6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6B8C67-F87B-8E11-5304-BBDEF855EA88}"/>
              </a:ext>
            </a:extLst>
          </p:cNvPr>
          <p:cNvSpPr txBox="1"/>
          <p:nvPr/>
        </p:nvSpPr>
        <p:spPr>
          <a:xfrm>
            <a:off x="8908393" y="3558027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석탄</a:t>
            </a:r>
            <a:endParaRPr lang="ko-KR" altLang="en-US" sz="6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610D13-C18E-CBF2-C492-AA635C8D3BFB}"/>
              </a:ext>
            </a:extLst>
          </p:cNvPr>
          <p:cNvSpPr txBox="1"/>
          <p:nvPr/>
        </p:nvSpPr>
        <p:spPr>
          <a:xfrm>
            <a:off x="10680691" y="3474812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……</a:t>
            </a:r>
            <a:endParaRPr lang="ko-KR" altLang="en-US" sz="6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6A5A33-E197-A10D-2C84-DF39A77C85FD}"/>
              </a:ext>
            </a:extLst>
          </p:cNvPr>
          <p:cNvSpPr txBox="1"/>
          <p:nvPr/>
        </p:nvSpPr>
        <p:spPr>
          <a:xfrm>
            <a:off x="12115870" y="3558027"/>
            <a:ext cx="2177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신재생 및 기타</a:t>
            </a:r>
            <a:endParaRPr lang="ko-KR" altLang="en-US" sz="6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D70869-F90C-67EE-C6E5-AFBC941DA58F}"/>
              </a:ext>
            </a:extLst>
          </p:cNvPr>
          <p:cNvSpPr txBox="1"/>
          <p:nvPr/>
        </p:nvSpPr>
        <p:spPr>
          <a:xfrm>
            <a:off x="13264683" y="4952367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4DA31-62DB-D6EA-BEF4-A0DF7155F067}"/>
              </a:ext>
            </a:extLst>
          </p:cNvPr>
          <p:cNvGrpSpPr/>
          <p:nvPr/>
        </p:nvGrpSpPr>
        <p:grpSpPr>
          <a:xfrm>
            <a:off x="6391540" y="8186179"/>
            <a:ext cx="8674992" cy="923330"/>
            <a:chOff x="1714853" y="2158512"/>
            <a:chExt cx="867499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41333C-715B-BCE5-DE4B-22710656B9C6}"/>
                </a:ext>
              </a:extLst>
            </p:cNvPr>
            <p:cNvSpPr txBox="1"/>
            <p:nvPr/>
          </p:nvSpPr>
          <p:spPr>
            <a:xfrm>
              <a:off x="1875014" y="2158512"/>
              <a:ext cx="8514831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에너지원간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12.5%,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50.0%,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11.9%,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20.1%,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1.3%,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4.3%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0.7%,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35.6%,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17.1%,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37.6%,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5.5%,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3.5%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7F3EA79-FD3B-F1F0-97C1-616E4D95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8F664128-8E80-D125-EEDA-8DD47E16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743" y="12372677"/>
            <a:ext cx="1029415" cy="146312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3161A9F-F9B9-EADC-9741-65FCEED14485}"/>
              </a:ext>
            </a:extLst>
          </p:cNvPr>
          <p:cNvSpPr txBox="1"/>
          <p:nvPr/>
        </p:nvSpPr>
        <p:spPr>
          <a:xfrm>
            <a:off x="5703288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DD9AE99-893B-55CB-8862-E923D899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93" y="9705722"/>
            <a:ext cx="5919729" cy="4822354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DD26D91-FF48-A8DC-8DFF-7C9E20187017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0C2D923-BF12-C4A1-F2FD-DC0E0F65F16F}"/>
              </a:ext>
            </a:extLst>
          </p:cNvPr>
          <p:cNvSpPr/>
          <p:nvPr/>
        </p:nvSpPr>
        <p:spPr>
          <a:xfrm>
            <a:off x="-5926667" y="11048932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</p:spTree>
    <p:extLst>
      <p:ext uri="{BB962C8B-B14F-4D97-AF65-F5344CB8AC3E}">
        <p14:creationId xmlns:p14="http://schemas.microsoft.com/office/powerpoint/2010/main" val="2656993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C9B66-21AB-4C32-BAE2-DFDBA5E7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309C21-CC2E-A76A-DFF8-C7807EED3E54}"/>
              </a:ext>
            </a:extLst>
          </p:cNvPr>
          <p:cNvGrpSpPr/>
          <p:nvPr/>
        </p:nvGrpSpPr>
        <p:grpSpPr>
          <a:xfrm>
            <a:off x="6391540" y="2442871"/>
            <a:ext cx="7769616" cy="463025"/>
            <a:chOff x="1714853" y="2351244"/>
            <a:chExt cx="7769616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D59C41-5690-D6EF-B12E-692C50F0D12F}"/>
                </a:ext>
              </a:extLst>
            </p:cNvPr>
            <p:cNvSpPr txBox="1"/>
            <p:nvPr/>
          </p:nvSpPr>
          <p:spPr>
            <a:xfrm>
              <a:off x="1875014" y="2444937"/>
              <a:ext cx="76094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부문별 최종에너지 사용량은 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상업부문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수송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공공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513E09A9-24C7-2F4F-8F4F-D0ADC1C3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7F89FD-6646-BFA4-2629-D2FBAE8ACE7C}"/>
              </a:ext>
            </a:extLst>
          </p:cNvPr>
          <p:cNvGrpSpPr/>
          <p:nvPr/>
        </p:nvGrpSpPr>
        <p:grpSpPr>
          <a:xfrm>
            <a:off x="6391541" y="8378912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74A45A-1E38-4A6F-11EE-346F548BC46D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B5B0823-9368-1A54-0E19-6C7B56936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DF8CB-C808-059D-4EA1-856A63EAF150}"/>
              </a:ext>
            </a:extLst>
          </p:cNvPr>
          <p:cNvSpPr/>
          <p:nvPr/>
        </p:nvSpPr>
        <p:spPr>
          <a:xfrm>
            <a:off x="-5926667" y="4258666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81397-790C-4C00-0A5F-813FC66B429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·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A0A479-0827-1C10-105C-938DF11D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175" y="3249005"/>
            <a:ext cx="6178332" cy="37308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90925-FABB-64AC-DE08-FD9FFD1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98" y="9721496"/>
            <a:ext cx="6098953" cy="36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91DFA-4AA9-BD27-B59D-85035212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5F34EF-BC42-29DA-8C39-9DF3E7610D21}"/>
              </a:ext>
            </a:extLst>
          </p:cNvPr>
          <p:cNvGrpSpPr/>
          <p:nvPr/>
        </p:nvGrpSpPr>
        <p:grpSpPr>
          <a:xfrm>
            <a:off x="6391540" y="2442871"/>
            <a:ext cx="5500084" cy="463025"/>
            <a:chOff x="1714853" y="2351244"/>
            <a:chExt cx="5500084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3B9C36-69B8-04C0-1BDE-9773E1947208}"/>
                </a:ext>
              </a:extLst>
            </p:cNvPr>
            <p:cNvSpPr txBox="1"/>
            <p:nvPr/>
          </p:nvSpPr>
          <p:spPr>
            <a:xfrm>
              <a:off x="1875014" y="2444937"/>
              <a:ext cx="53399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석유제품 사용은 경유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휘발유 </a:t>
              </a:r>
              <a:r>
                <a:rPr lang="en-US" altLang="ko-KR" sz="1800" dirty="0"/>
                <a:t>&gt; LPG </a:t>
              </a:r>
              <a:r>
                <a:rPr lang="ko-KR" altLang="en-US" sz="1800" dirty="0"/>
                <a:t>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2FC02205-5EC1-D540-4EA6-87A0BB2E4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7A968C-B2A1-452F-2461-9C37A42C80D5}"/>
              </a:ext>
            </a:extLst>
          </p:cNvPr>
          <p:cNvGrpSpPr/>
          <p:nvPr/>
        </p:nvGrpSpPr>
        <p:grpSpPr>
          <a:xfrm>
            <a:off x="6391541" y="8378912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855E2-C2B7-6EC0-61F7-D40FC2B6D6BC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18D7A4A-ABA9-88AE-3630-5C389D098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4AC80-25BE-4DED-4D00-E20400CA3876}"/>
              </a:ext>
            </a:extLst>
          </p:cNvPr>
          <p:cNvSpPr/>
          <p:nvPr/>
        </p:nvSpPr>
        <p:spPr>
          <a:xfrm>
            <a:off x="-5926667" y="4258666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96FC-C082-1261-C680-372B8A26663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| </a:t>
            </a:r>
            <a:r>
              <a:rPr lang="ko-KR" altLang="en-US" sz="4000" dirty="0"/>
              <a:t>석유제품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AD0CB9-BF10-95CF-A2AB-AF0D437F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498" y="9721496"/>
            <a:ext cx="6098953" cy="36778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098916-FD51-2414-4A63-2C0C33D9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51" y="2999589"/>
            <a:ext cx="6217918" cy="44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2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태양광 용량 및 발전량 계산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FC36B9-20AB-D1EA-1E4D-6866331E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16" y="7436837"/>
            <a:ext cx="3184307" cy="364653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4CB1BA-8BD3-D328-3527-62DF7A7C73EA}"/>
              </a:ext>
            </a:extLst>
          </p:cNvPr>
          <p:cNvSpPr/>
          <p:nvPr/>
        </p:nvSpPr>
        <p:spPr>
          <a:xfrm>
            <a:off x="8438069" y="7870819"/>
            <a:ext cx="4764039" cy="1491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6" name="사각형: 둥근 모서리 13">
            <a:extLst>
              <a:ext uri="{FF2B5EF4-FFF2-40B4-BE49-F238E27FC236}">
                <a16:creationId xmlns:a16="http://schemas.microsoft.com/office/drawing/2014/main" id="{09023B1D-6B7B-0B5E-CD6C-907BE56B6E19}"/>
              </a:ext>
            </a:extLst>
          </p:cNvPr>
          <p:cNvSpPr/>
          <p:nvPr/>
        </p:nvSpPr>
        <p:spPr>
          <a:xfrm>
            <a:off x="8547220" y="792410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7FFB3-62DD-7E50-E7AA-6D30ADF36168}"/>
              </a:ext>
            </a:extLst>
          </p:cNvPr>
          <p:cNvSpPr txBox="1"/>
          <p:nvPr/>
        </p:nvSpPr>
        <p:spPr>
          <a:xfrm>
            <a:off x="8684008" y="8238246"/>
            <a:ext cx="798938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DF6C5B1-3393-954B-718D-0EA4B3F0ED06}"/>
              </a:ext>
            </a:extLst>
          </p:cNvPr>
          <p:cNvGrpSpPr/>
          <p:nvPr/>
        </p:nvGrpSpPr>
        <p:grpSpPr>
          <a:xfrm>
            <a:off x="8461341" y="7182276"/>
            <a:ext cx="1983718" cy="116955"/>
            <a:chOff x="386268" y="1428572"/>
            <a:chExt cx="4702147" cy="277227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CDFDDFE-C8E1-3854-8AF5-267B8A37ABAF}"/>
                </a:ext>
              </a:extLst>
            </p:cNvPr>
            <p:cNvSpPr txBox="1"/>
            <p:nvPr/>
          </p:nvSpPr>
          <p:spPr>
            <a:xfrm>
              <a:off x="594493" y="1428572"/>
              <a:ext cx="4493922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태양광 용량 및 발전량 계산 방법은 아래의 수식과 같음</a:t>
              </a:r>
              <a:endParaRPr lang="en-US" altLang="ko-KR" sz="76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C5F1D484-0A73-A23C-67EF-E6C92F004102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128" name="사각형: 둥근 모서리 7">
                <a:extLst>
                  <a:ext uri="{FF2B5EF4-FFF2-40B4-BE49-F238E27FC236}">
                    <a16:creationId xmlns:a16="http://schemas.microsoft.com/office/drawing/2014/main" id="{DEDE5E51-EE3B-FE8B-144F-2A5FED086A1D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9" name="자유형: 도형 8">
                <a:extLst>
                  <a:ext uri="{FF2B5EF4-FFF2-40B4-BE49-F238E27FC236}">
                    <a16:creationId xmlns:a16="http://schemas.microsoft.com/office/drawing/2014/main" id="{065A89BD-1320-0D8D-78D0-32FF0FC10536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0" name="자유형: 도형 9">
                <a:extLst>
                  <a:ext uri="{FF2B5EF4-FFF2-40B4-BE49-F238E27FC236}">
                    <a16:creationId xmlns:a16="http://schemas.microsoft.com/office/drawing/2014/main" id="{8F15EB59-B5B6-2B0B-03C9-70E321DEC5F2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E5BE640-5DFC-026A-F926-12465194E83D}"/>
              </a:ext>
            </a:extLst>
          </p:cNvPr>
          <p:cNvSpPr/>
          <p:nvPr/>
        </p:nvSpPr>
        <p:spPr>
          <a:xfrm>
            <a:off x="9211567" y="7462810"/>
            <a:ext cx="214575" cy="214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0" name="사각형: 둥근 모서리 13">
            <a:extLst>
              <a:ext uri="{FF2B5EF4-FFF2-40B4-BE49-F238E27FC236}">
                <a16:creationId xmlns:a16="http://schemas.microsoft.com/office/drawing/2014/main" id="{EB97C9B3-CE82-7248-B60B-2D21CEC222FD}"/>
              </a:ext>
            </a:extLst>
          </p:cNvPr>
          <p:cNvSpPr/>
          <p:nvPr/>
        </p:nvSpPr>
        <p:spPr>
          <a:xfrm>
            <a:off x="9161225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17BCB5B-FA8C-9A8E-1310-2112E6B31B7D}"/>
              </a:ext>
            </a:extLst>
          </p:cNvPr>
          <p:cNvSpPr txBox="1"/>
          <p:nvPr/>
        </p:nvSpPr>
        <p:spPr>
          <a:xfrm>
            <a:off x="9215654" y="8883475"/>
            <a:ext cx="96366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1kW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태양광설비 설치에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필요한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/kW)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196EDD9-4189-FBCB-EC60-232FC4CE1DE9}"/>
              </a:ext>
            </a:extLst>
          </p:cNvPr>
          <p:cNvSpPr/>
          <p:nvPr/>
        </p:nvSpPr>
        <p:spPr>
          <a:xfrm>
            <a:off x="9161235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A04ED6F-BEBE-ADA5-5D73-F3EEC55B282E}"/>
              </a:ext>
            </a:extLst>
          </p:cNvPr>
          <p:cNvSpPr txBox="1"/>
          <p:nvPr/>
        </p:nvSpPr>
        <p:spPr>
          <a:xfrm>
            <a:off x="9121546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5" name="사각형: 둥근 모서리 13">
            <a:extLst>
              <a:ext uri="{FF2B5EF4-FFF2-40B4-BE49-F238E27FC236}">
                <a16:creationId xmlns:a16="http://schemas.microsoft.com/office/drawing/2014/main" id="{EF5D1C1E-B883-9197-9C57-D55D6513504A}"/>
              </a:ext>
            </a:extLst>
          </p:cNvPr>
          <p:cNvSpPr/>
          <p:nvPr/>
        </p:nvSpPr>
        <p:spPr>
          <a:xfrm>
            <a:off x="9716045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60BE488-A13B-4C3C-06E2-A9F71AE5C4EB}"/>
              </a:ext>
            </a:extLst>
          </p:cNvPr>
          <p:cNvSpPr txBox="1"/>
          <p:nvPr/>
        </p:nvSpPr>
        <p:spPr>
          <a:xfrm>
            <a:off x="9898390" y="8239094"/>
            <a:ext cx="707822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892B96A-FB02-3286-43B3-C0CE2F009F60}"/>
              </a:ext>
            </a:extLst>
          </p:cNvPr>
          <p:cNvSpPr/>
          <p:nvPr/>
        </p:nvSpPr>
        <p:spPr>
          <a:xfrm>
            <a:off x="9716055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61D13F9-A546-7394-8E21-B7BEC6BC0B3E}"/>
              </a:ext>
            </a:extLst>
          </p:cNvPr>
          <p:cNvSpPr txBox="1"/>
          <p:nvPr/>
        </p:nvSpPr>
        <p:spPr>
          <a:xfrm>
            <a:off x="9676366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0" name="사각형: 둥근 모서리 13">
            <a:extLst>
              <a:ext uri="{FF2B5EF4-FFF2-40B4-BE49-F238E27FC236}">
                <a16:creationId xmlns:a16="http://schemas.microsoft.com/office/drawing/2014/main" id="{B71C73D7-44A0-7D64-AFAC-A73D9DD50461}"/>
              </a:ext>
            </a:extLst>
          </p:cNvPr>
          <p:cNvSpPr/>
          <p:nvPr/>
        </p:nvSpPr>
        <p:spPr>
          <a:xfrm>
            <a:off x="10330050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30C5148-773D-76D2-BE5B-0017A4E52C68}"/>
              </a:ext>
            </a:extLst>
          </p:cNvPr>
          <p:cNvSpPr/>
          <p:nvPr/>
        </p:nvSpPr>
        <p:spPr>
          <a:xfrm>
            <a:off x="10330060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977D48-3AAC-2908-AEB2-7BF77083D443}"/>
              </a:ext>
            </a:extLst>
          </p:cNvPr>
          <p:cNvSpPr txBox="1"/>
          <p:nvPr/>
        </p:nvSpPr>
        <p:spPr>
          <a:xfrm>
            <a:off x="10290372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5" name="사각형: 둥근 모서리 13">
            <a:extLst>
              <a:ext uri="{FF2B5EF4-FFF2-40B4-BE49-F238E27FC236}">
                <a16:creationId xmlns:a16="http://schemas.microsoft.com/office/drawing/2014/main" id="{44D6A39F-C352-BD5F-1766-83392CA16FB5}"/>
              </a:ext>
            </a:extLst>
          </p:cNvPr>
          <p:cNvSpPr/>
          <p:nvPr/>
        </p:nvSpPr>
        <p:spPr>
          <a:xfrm>
            <a:off x="10849100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C7BC7C3-2F31-8A01-9DCC-467CFC8CB3E3}"/>
              </a:ext>
            </a:extLst>
          </p:cNvPr>
          <p:cNvSpPr txBox="1"/>
          <p:nvPr/>
        </p:nvSpPr>
        <p:spPr>
          <a:xfrm>
            <a:off x="11069856" y="8239093"/>
            <a:ext cx="63100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7A386A3-65F4-1B42-A41C-2E6D94E082C2}"/>
              </a:ext>
            </a:extLst>
          </p:cNvPr>
          <p:cNvSpPr/>
          <p:nvPr/>
        </p:nvSpPr>
        <p:spPr>
          <a:xfrm>
            <a:off x="10849110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C4D7C8-F15C-D876-B14B-85481E811578}"/>
              </a:ext>
            </a:extLst>
          </p:cNvPr>
          <p:cNvSpPr txBox="1"/>
          <p:nvPr/>
        </p:nvSpPr>
        <p:spPr>
          <a:xfrm>
            <a:off x="1080942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0" name="사각형: 둥근 모서리 13">
            <a:extLst>
              <a:ext uri="{FF2B5EF4-FFF2-40B4-BE49-F238E27FC236}">
                <a16:creationId xmlns:a16="http://schemas.microsoft.com/office/drawing/2014/main" id="{7AB9C983-6126-591B-862C-15721C6C9159}"/>
              </a:ext>
            </a:extLst>
          </p:cNvPr>
          <p:cNvSpPr/>
          <p:nvPr/>
        </p:nvSpPr>
        <p:spPr>
          <a:xfrm>
            <a:off x="11463105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E574FFA-9B8E-AF2D-FD75-6B36D6DA8363}"/>
              </a:ext>
            </a:extLst>
          </p:cNvPr>
          <p:cNvSpPr txBox="1"/>
          <p:nvPr/>
        </p:nvSpPr>
        <p:spPr>
          <a:xfrm>
            <a:off x="11752662" y="8940607"/>
            <a:ext cx="493405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연간 시간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DD1360F-8824-B186-BA18-AC53B37B4F42}"/>
              </a:ext>
            </a:extLst>
          </p:cNvPr>
          <p:cNvSpPr/>
          <p:nvPr/>
        </p:nvSpPr>
        <p:spPr>
          <a:xfrm>
            <a:off x="11463115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E7F9AD9-9BEC-90FA-B345-4AFFBA0F490F}"/>
              </a:ext>
            </a:extLst>
          </p:cNvPr>
          <p:cNvSpPr txBox="1"/>
          <p:nvPr/>
        </p:nvSpPr>
        <p:spPr>
          <a:xfrm>
            <a:off x="11423427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07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6" name="사각형: 둥근 모서리 13">
            <a:extLst>
              <a:ext uri="{FF2B5EF4-FFF2-40B4-BE49-F238E27FC236}">
                <a16:creationId xmlns:a16="http://schemas.microsoft.com/office/drawing/2014/main" id="{83C269F3-13D3-8EEC-2B45-FD2DE38DFE30}"/>
              </a:ext>
            </a:extLst>
          </p:cNvPr>
          <p:cNvSpPr/>
          <p:nvPr/>
        </p:nvSpPr>
        <p:spPr>
          <a:xfrm>
            <a:off x="12038959" y="792495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42B6DF3-9329-8038-1729-FF29972865E5}"/>
              </a:ext>
            </a:extLst>
          </p:cNvPr>
          <p:cNvSpPr txBox="1"/>
          <p:nvPr/>
        </p:nvSpPr>
        <p:spPr>
          <a:xfrm>
            <a:off x="12140544" y="8192461"/>
            <a:ext cx="86934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태양광설치 면적 비중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2342739-0077-306D-BEB6-3BFE60B7627A}"/>
              </a:ext>
            </a:extLst>
          </p:cNvPr>
          <p:cNvSpPr/>
          <p:nvPr/>
        </p:nvSpPr>
        <p:spPr>
          <a:xfrm>
            <a:off x="12038969" y="7924957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1D185C9-DC3B-9B56-294F-7BF56EA08452}"/>
              </a:ext>
            </a:extLst>
          </p:cNvPr>
          <p:cNvSpPr txBox="1"/>
          <p:nvPr/>
        </p:nvSpPr>
        <p:spPr>
          <a:xfrm>
            <a:off x="11999281" y="7935442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04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58" name="그림 257">
            <a:extLst>
              <a:ext uri="{FF2B5EF4-FFF2-40B4-BE49-F238E27FC236}">
                <a16:creationId xmlns:a16="http://schemas.microsoft.com/office/drawing/2014/main" id="{8084B73E-83D1-7078-309D-A9BE125D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0" r="95421" b="45085"/>
          <a:stretch/>
        </p:blipFill>
        <p:spPr>
          <a:xfrm>
            <a:off x="8991643" y="8022360"/>
            <a:ext cx="145803" cy="141648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E118D108-4753-D00A-A59E-5C703F1D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9" t="27764" r="72511" b="28156"/>
          <a:stretch/>
        </p:blipFill>
        <p:spPr>
          <a:xfrm>
            <a:off x="10091275" y="8026199"/>
            <a:ext cx="324148" cy="160740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6B4DF6CB-8BD7-C707-7C33-69CD87AE8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t="26558" r="45816" b="32394"/>
          <a:stretch/>
        </p:blipFill>
        <p:spPr>
          <a:xfrm>
            <a:off x="12503661" y="8026199"/>
            <a:ext cx="124595" cy="14968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BAC4CD8-ED7F-1B60-7693-B026319E3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93" t="27789" r="35973" b="33736"/>
          <a:stretch/>
        </p:blipFill>
        <p:spPr>
          <a:xfrm>
            <a:off x="9606836" y="8721097"/>
            <a:ext cx="115729" cy="140300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DECB9C40-85D9-AD24-2375-7CB2ACBDF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6" t="27350" r="55402" b="27776"/>
          <a:stretch/>
        </p:blipFill>
        <p:spPr>
          <a:xfrm>
            <a:off x="11213419" y="8023308"/>
            <a:ext cx="326442" cy="163633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9F6F83EC-345F-38E0-8216-EB070915B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9" t="17541" r="19215" b="29048"/>
          <a:stretch/>
        </p:blipFill>
        <p:spPr>
          <a:xfrm>
            <a:off x="10756637" y="8708715"/>
            <a:ext cx="221813" cy="194765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1F1B4FA4-5ACE-80D7-3B0E-ADBB8E54C48A}"/>
              </a:ext>
            </a:extLst>
          </p:cNvPr>
          <p:cNvSpPr txBox="1"/>
          <p:nvPr/>
        </p:nvSpPr>
        <p:spPr>
          <a:xfrm>
            <a:off x="10562899" y="8940607"/>
            <a:ext cx="55739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 이용률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39B04943-DC6D-317A-AE45-31F3AFD6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53" t="16837" b="45918"/>
          <a:stretch/>
        </p:blipFill>
        <p:spPr>
          <a:xfrm>
            <a:off x="11805882" y="8710199"/>
            <a:ext cx="431363" cy="135814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26791699-C3BC-2596-DB6A-E329BD918B52}"/>
              </a:ext>
            </a:extLst>
          </p:cNvPr>
          <p:cNvSpPr txBox="1"/>
          <p:nvPr/>
        </p:nvSpPr>
        <p:spPr>
          <a:xfrm>
            <a:off x="11469229" y="9179498"/>
            <a:ext cx="515197" cy="22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3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365 x 24 = 8,760</a:t>
            </a:r>
            <a:endParaRPr lang="ko-KR" altLang="en-US" sz="443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E1BD0BF-7D87-7983-296C-F4A139887FF5}"/>
              </a:ext>
            </a:extLst>
          </p:cNvPr>
          <p:cNvSpPr/>
          <p:nvPr/>
        </p:nvSpPr>
        <p:spPr>
          <a:xfrm>
            <a:off x="8552830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5B72FE43-4C60-8FEC-ADEB-9B8F9A1BA54F}"/>
              </a:ext>
            </a:extLst>
          </p:cNvPr>
          <p:cNvSpPr txBox="1"/>
          <p:nvPr/>
        </p:nvSpPr>
        <p:spPr>
          <a:xfrm>
            <a:off x="851314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7BC4B-25D5-1FC8-7ABB-0FEC07968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38531" r="78807" b="34161"/>
          <a:stretch/>
        </p:blipFill>
        <p:spPr>
          <a:xfrm>
            <a:off x="12011140" y="7215403"/>
            <a:ext cx="46211" cy="9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3545E5-B48A-4080-0C07-B5C5B7770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3" t="38145" r="75694" b="28527"/>
          <a:stretch/>
        </p:blipFill>
        <p:spPr>
          <a:xfrm>
            <a:off x="12081973" y="7215404"/>
            <a:ext cx="66973" cy="121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BA64EF-39DD-5A20-0267-1A709D32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8" t="38385" r="55339" b="34617"/>
          <a:stretch/>
        </p:blipFill>
        <p:spPr>
          <a:xfrm>
            <a:off x="12168798" y="7216532"/>
            <a:ext cx="71741" cy="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40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개별부지 면적 대비 태양광설치 면적 비중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4E41BFB0-3DB4-4479-3242-75E83284A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89974"/>
              </p:ext>
            </p:extLst>
          </p:nvPr>
        </p:nvGraphicFramePr>
        <p:xfrm>
          <a:off x="9070302" y="8925129"/>
          <a:ext cx="3432350" cy="439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태양광 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면적 비중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(%)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BABD68-4344-DCE4-1619-75E43D80FDC6}"/>
              </a:ext>
            </a:extLst>
          </p:cNvPr>
          <p:cNvGrpSpPr/>
          <p:nvPr/>
        </p:nvGrpSpPr>
        <p:grpSpPr>
          <a:xfrm>
            <a:off x="9105892" y="8813937"/>
            <a:ext cx="1263384" cy="90922"/>
            <a:chOff x="527075" y="1804603"/>
            <a:chExt cx="2994689" cy="215518"/>
          </a:xfrm>
        </p:grpSpPr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DDB6717A-4010-B1E7-2A0E-519ECA370AB3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F7C493-2257-AABA-CE9E-0BF8D05BF0D3}"/>
                </a:ext>
              </a:extLst>
            </p:cNvPr>
            <p:cNvSpPr txBox="1"/>
            <p:nvPr/>
          </p:nvSpPr>
          <p:spPr>
            <a:xfrm>
              <a:off x="653357" y="1804603"/>
              <a:ext cx="2868407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개별부지 면적 대비 태양광설치 면적 비중 </a:t>
              </a:r>
              <a:r>
                <a:rPr lang="en-US" altLang="ko-KR" sz="591" dirty="0"/>
                <a:t>(%)</a:t>
              </a:r>
              <a:endParaRPr lang="ko-KR" altLang="en-US" sz="59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id="{18E0816D-E16B-BD86-D495-AFBC1092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1813"/>
            <a:ext cx="1141063" cy="719064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A952CE12-B8D4-7F78-78C6-B9FDF81E4D74}"/>
              </a:ext>
            </a:extLst>
          </p:cNvPr>
          <p:cNvSpPr/>
          <p:nvPr/>
        </p:nvSpPr>
        <p:spPr>
          <a:xfrm>
            <a:off x="9821485" y="751717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10045934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9843007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9867117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9889218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E892E-55E4-9FF3-3CEB-DEDA57E7B3A8}"/>
              </a:ext>
            </a:extLst>
          </p:cNvPr>
          <p:cNvSpPr txBox="1"/>
          <p:nvPr/>
        </p:nvSpPr>
        <p:spPr>
          <a:xfrm>
            <a:off x="11413068" y="8131482"/>
            <a:ext cx="47401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3,300 (m</a:t>
            </a:r>
            <a:r>
              <a:rPr lang="en-US" altLang="ko-KR" sz="717" baseline="30000" dirty="0"/>
              <a:t>2</a:t>
            </a:r>
            <a:r>
              <a:rPr lang="en-US" altLang="ko-KR" sz="717" dirty="0"/>
              <a:t>)</a:t>
            </a:r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E83A31A2-710B-4187-81A6-CC7AA0F9C9B7}"/>
              </a:ext>
            </a:extLst>
          </p:cNvPr>
          <p:cNvSpPr/>
          <p:nvPr/>
        </p:nvSpPr>
        <p:spPr>
          <a:xfrm>
            <a:off x="11228247" y="7932946"/>
            <a:ext cx="479438" cy="353016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880CE54-C3B2-39EF-9657-4AA57D7A96F1}"/>
              </a:ext>
            </a:extLst>
          </p:cNvPr>
          <p:cNvGrpSpPr/>
          <p:nvPr/>
        </p:nvGrpSpPr>
        <p:grpSpPr>
          <a:xfrm>
            <a:off x="11290033" y="7490162"/>
            <a:ext cx="597051" cy="304946"/>
            <a:chOff x="10245307" y="2975988"/>
            <a:chExt cx="1415230" cy="722835"/>
          </a:xfrm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5A929E3-F369-A0AF-7CF1-2CED58E2600D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8CA2DA8-EC57-3D91-00E6-AFFAAC2E1F2C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231AA00A-B7AA-729E-0316-7441D2E3E849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A2BCA78-0BE4-4A2E-4609-C0D5FD317023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CD9041-3357-3D21-2350-9B65F5EB4027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08D44CD-95D2-FF3E-022B-B12DF6643F67}"/>
              </a:ext>
            </a:extLst>
          </p:cNvPr>
          <p:cNvSpPr txBox="1"/>
          <p:nvPr/>
        </p:nvSpPr>
        <p:spPr>
          <a:xfrm>
            <a:off x="12022398" y="7788605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51" name="그래픽 7">
            <a:extLst>
              <a:ext uri="{FF2B5EF4-FFF2-40B4-BE49-F238E27FC236}">
                <a16:creationId xmlns:a16="http://schemas.microsoft.com/office/drawing/2014/main" id="{8022BD0C-26B9-2F7C-8242-FB245EB25FA1}"/>
              </a:ext>
            </a:extLst>
          </p:cNvPr>
          <p:cNvSpPr/>
          <p:nvPr/>
        </p:nvSpPr>
        <p:spPr>
          <a:xfrm>
            <a:off x="10786813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D0FC074-ECA4-9C22-5ECF-81BE5F19EEFD}"/>
              </a:ext>
            </a:extLst>
          </p:cNvPr>
          <p:cNvCxnSpPr>
            <a:cxnSpLocks/>
          </p:cNvCxnSpPr>
          <p:nvPr/>
        </p:nvCxnSpPr>
        <p:spPr>
          <a:xfrm>
            <a:off x="11128692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91F2E1-4B29-19D3-057F-C0F54C915F48}"/>
              </a:ext>
            </a:extLst>
          </p:cNvPr>
          <p:cNvSpPr txBox="1"/>
          <p:nvPr/>
        </p:nvSpPr>
        <p:spPr>
          <a:xfrm>
            <a:off x="12185191" y="7799990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63.6 (%)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B0119-6A03-1122-97EA-3DE89476E92A}"/>
              </a:ext>
            </a:extLst>
          </p:cNvPr>
          <p:cNvSpPr txBox="1"/>
          <p:nvPr/>
        </p:nvSpPr>
        <p:spPr>
          <a:xfrm>
            <a:off x="9054461" y="9375781"/>
            <a:ext cx="2300151" cy="64954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(2024.07.09.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7ECA29-DF0B-2E27-6C86-2335F12015CC}"/>
              </a:ext>
            </a:extLst>
          </p:cNvPr>
          <p:cNvGrpSpPr/>
          <p:nvPr/>
        </p:nvGrpSpPr>
        <p:grpSpPr>
          <a:xfrm>
            <a:off x="8662789" y="8409379"/>
            <a:ext cx="4145434" cy="183255"/>
            <a:chOff x="2965878" y="2075609"/>
            <a:chExt cx="9826215" cy="434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1C69A4-F8B0-17DD-F7ED-2C399A13A688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D3BFCC7-4C30-6536-7871-71E96B78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B84F8E-3310-C245-259D-D969A0A58C8F}"/>
              </a:ext>
            </a:extLst>
          </p:cNvPr>
          <p:cNvSpPr txBox="1"/>
          <p:nvPr/>
        </p:nvSpPr>
        <p:spPr>
          <a:xfrm>
            <a:off x="8753405" y="8582930"/>
            <a:ext cx="3126338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주차장</a:t>
            </a:r>
            <a:r>
              <a:rPr lang="en-US" altLang="ko-KR" sz="506" dirty="0"/>
              <a:t> 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도로</a:t>
            </a:r>
            <a:r>
              <a:rPr lang="en-US" altLang="ko-KR" sz="506" dirty="0"/>
              <a:t>IC 10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 산림</a:t>
            </a:r>
            <a:r>
              <a:rPr lang="en-US" altLang="ko-KR" sz="506" dirty="0"/>
              <a:t>, </a:t>
            </a:r>
            <a:r>
              <a:rPr lang="ko-KR" altLang="en-US" sz="506" dirty="0"/>
              <a:t>농경지</a:t>
            </a:r>
            <a:r>
              <a:rPr lang="en-US" altLang="ko-KR" sz="506" dirty="0"/>
              <a:t>, </a:t>
            </a:r>
            <a:r>
              <a:rPr lang="ko-KR" altLang="en-US" sz="506" dirty="0"/>
              <a:t>수면은 사례분석이 어려운 경우로 각각 </a:t>
            </a:r>
            <a:r>
              <a:rPr lang="en-US" altLang="ko-KR" sz="506" dirty="0"/>
              <a:t>2%, 3%, 3%</a:t>
            </a:r>
            <a:r>
              <a:rPr lang="ko-KR" altLang="en-US" sz="506" dirty="0"/>
              <a:t>를 적용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243B262-D031-21F4-CCED-7DD0DE8A3E09}"/>
              </a:ext>
            </a:extLst>
          </p:cNvPr>
          <p:cNvSpPr/>
          <p:nvPr/>
        </p:nvSpPr>
        <p:spPr>
          <a:xfrm>
            <a:off x="8603909" y="751717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noFill/>
          <a:ln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34FED57-CD1C-B2B4-1304-2EAEDB161B73}"/>
              </a:ext>
            </a:extLst>
          </p:cNvPr>
          <p:cNvSpPr/>
          <p:nvPr/>
        </p:nvSpPr>
        <p:spPr>
          <a:xfrm>
            <a:off x="8827002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841724E-8271-ACC9-0600-1AD24E016FDD}"/>
              </a:ext>
            </a:extLst>
          </p:cNvPr>
          <p:cNvSpPr/>
          <p:nvPr/>
        </p:nvSpPr>
        <p:spPr>
          <a:xfrm>
            <a:off x="8624076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FE62549-4335-6C02-46BF-284B8D23B7FB}"/>
              </a:ext>
            </a:extLst>
          </p:cNvPr>
          <p:cNvSpPr/>
          <p:nvPr/>
        </p:nvSpPr>
        <p:spPr>
          <a:xfrm>
            <a:off x="8648186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5E7FCF0-8DC2-96BD-98ED-0BB8394CBE75}"/>
              </a:ext>
            </a:extLst>
          </p:cNvPr>
          <p:cNvSpPr/>
          <p:nvPr/>
        </p:nvSpPr>
        <p:spPr>
          <a:xfrm>
            <a:off x="8670287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</p:spTree>
    <p:extLst>
      <p:ext uri="{BB962C8B-B14F-4D97-AF65-F5344CB8AC3E}">
        <p14:creationId xmlns:p14="http://schemas.microsoft.com/office/powerpoint/2010/main" val="959584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10049735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용량대비 태양광 설치 필요면적</a:t>
            </a:r>
            <a:r>
              <a:rPr lang="en-US" altLang="ko-KR" sz="1266" dirty="0"/>
              <a:t>(m</a:t>
            </a:r>
            <a:r>
              <a:rPr lang="en-US" altLang="ko-KR" sz="1266" baseline="30000" dirty="0"/>
              <a:t>2</a:t>
            </a:r>
            <a:r>
              <a:rPr lang="en-US" altLang="ko-KR" sz="1266" dirty="0"/>
              <a:t>/kW)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9846808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9870918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9893020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65AB832-5AB2-95BC-9A54-86069BD9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1391"/>
            <a:ext cx="1141063" cy="764114"/>
          </a:xfrm>
          <a:prstGeom prst="rect">
            <a:avLst/>
          </a:prstGeom>
        </p:spPr>
      </p:pic>
      <p:pic>
        <p:nvPicPr>
          <p:cNvPr id="74" name="그래픽 73" descr="태양열 전지판 윤곽선">
            <a:extLst>
              <a:ext uri="{FF2B5EF4-FFF2-40B4-BE49-F238E27FC236}">
                <a16:creationId xmlns:a16="http://schemas.microsoft.com/office/drawing/2014/main" id="{1323552A-51A9-037D-38A5-359240D0D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064240" y="7651684"/>
            <a:ext cx="101761" cy="101761"/>
          </a:xfrm>
          <a:prstGeom prst="rect">
            <a:avLst/>
          </a:prstGeom>
        </p:spPr>
      </p:pic>
      <p:pic>
        <p:nvPicPr>
          <p:cNvPr id="75" name="그래픽 74" descr="태양열 전지판 윤곽선">
            <a:extLst>
              <a:ext uri="{FF2B5EF4-FFF2-40B4-BE49-F238E27FC236}">
                <a16:creationId xmlns:a16="http://schemas.microsoft.com/office/drawing/2014/main" id="{DA2FDEB6-79C9-CC45-CF2B-E5D512D71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178040" y="7620644"/>
            <a:ext cx="101761" cy="101761"/>
          </a:xfrm>
          <a:prstGeom prst="rect">
            <a:avLst/>
          </a:prstGeom>
        </p:spPr>
      </p:pic>
      <p:pic>
        <p:nvPicPr>
          <p:cNvPr id="76" name="그래픽 75" descr="태양열 전지판 윤곽선">
            <a:extLst>
              <a:ext uri="{FF2B5EF4-FFF2-40B4-BE49-F238E27FC236}">
                <a16:creationId xmlns:a16="http://schemas.microsoft.com/office/drawing/2014/main" id="{6E40A541-D522-57D0-4FEF-FCCDFA42F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286256" y="7596179"/>
            <a:ext cx="101761" cy="101761"/>
          </a:xfrm>
          <a:prstGeom prst="rect">
            <a:avLst/>
          </a:prstGeom>
        </p:spPr>
      </p:pic>
      <p:pic>
        <p:nvPicPr>
          <p:cNvPr id="77" name="그래픽 76" descr="태양열 전지판 윤곽선">
            <a:extLst>
              <a:ext uri="{FF2B5EF4-FFF2-40B4-BE49-F238E27FC236}">
                <a16:creationId xmlns:a16="http://schemas.microsoft.com/office/drawing/2014/main" id="{E7354EE1-A5AF-D8DE-9E59-8FBCBD41F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400055" y="7571166"/>
            <a:ext cx="101761" cy="101761"/>
          </a:xfrm>
          <a:prstGeom prst="rect">
            <a:avLst/>
          </a:prstGeom>
        </p:spPr>
      </p:pic>
      <p:pic>
        <p:nvPicPr>
          <p:cNvPr id="96" name="그래픽 95" descr="태양열 전지판 윤곽선">
            <a:extLst>
              <a:ext uri="{FF2B5EF4-FFF2-40B4-BE49-F238E27FC236}">
                <a16:creationId xmlns:a16="http://schemas.microsoft.com/office/drawing/2014/main" id="{A5F1F389-53D5-ABC6-2C3A-0BD35100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423390" y="7644765"/>
            <a:ext cx="101761" cy="101761"/>
          </a:xfrm>
          <a:prstGeom prst="rect">
            <a:avLst/>
          </a:prstGeom>
        </p:spPr>
      </p:pic>
      <p:pic>
        <p:nvPicPr>
          <p:cNvPr id="97" name="그래픽 96" descr="태양열 전지판 윤곽선">
            <a:extLst>
              <a:ext uri="{FF2B5EF4-FFF2-40B4-BE49-F238E27FC236}">
                <a16:creationId xmlns:a16="http://schemas.microsoft.com/office/drawing/2014/main" id="{3FDE41E6-B069-BA5B-5339-B09F46B3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310830" y="7669869"/>
            <a:ext cx="101761" cy="101761"/>
          </a:xfrm>
          <a:prstGeom prst="rect">
            <a:avLst/>
          </a:prstGeom>
        </p:spPr>
      </p:pic>
      <p:pic>
        <p:nvPicPr>
          <p:cNvPr id="98" name="그래픽 97" descr="태양열 전지판 윤곽선">
            <a:extLst>
              <a:ext uri="{FF2B5EF4-FFF2-40B4-BE49-F238E27FC236}">
                <a16:creationId xmlns:a16="http://schemas.microsoft.com/office/drawing/2014/main" id="{7507EF03-B77A-EE8E-EDB6-C82799DC7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203625" y="7698704"/>
            <a:ext cx="101761" cy="101761"/>
          </a:xfrm>
          <a:prstGeom prst="rect">
            <a:avLst/>
          </a:prstGeom>
        </p:spPr>
      </p:pic>
      <p:pic>
        <p:nvPicPr>
          <p:cNvPr id="99" name="그래픽 98" descr="태양열 전지판 윤곽선">
            <a:extLst>
              <a:ext uri="{FF2B5EF4-FFF2-40B4-BE49-F238E27FC236}">
                <a16:creationId xmlns:a16="http://schemas.microsoft.com/office/drawing/2014/main" id="{28E44805-0450-EF6D-4252-A3641729F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00771" y="7540763"/>
            <a:ext cx="101761" cy="101761"/>
          </a:xfrm>
          <a:prstGeom prst="rect">
            <a:avLst/>
          </a:prstGeom>
        </p:spPr>
      </p:pic>
      <p:pic>
        <p:nvPicPr>
          <p:cNvPr id="100" name="그래픽 99" descr="태양열 전지판 윤곽선">
            <a:extLst>
              <a:ext uri="{FF2B5EF4-FFF2-40B4-BE49-F238E27FC236}">
                <a16:creationId xmlns:a16="http://schemas.microsoft.com/office/drawing/2014/main" id="{1630294E-E619-06B4-1B1E-76E940DB2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96486" y="7517666"/>
            <a:ext cx="101761" cy="101761"/>
          </a:xfrm>
          <a:prstGeom prst="rect">
            <a:avLst/>
          </a:prstGeom>
        </p:spPr>
      </p:pic>
      <p:pic>
        <p:nvPicPr>
          <p:cNvPr id="101" name="그래픽 100" descr="태양열 전지판 윤곽선">
            <a:extLst>
              <a:ext uri="{FF2B5EF4-FFF2-40B4-BE49-F238E27FC236}">
                <a16:creationId xmlns:a16="http://schemas.microsoft.com/office/drawing/2014/main" id="{5CF250BC-6408-B97E-583E-488E913E1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22452" y="7612353"/>
            <a:ext cx="101761" cy="101761"/>
          </a:xfrm>
          <a:prstGeom prst="rect">
            <a:avLst/>
          </a:prstGeom>
        </p:spPr>
      </p:pic>
      <p:pic>
        <p:nvPicPr>
          <p:cNvPr id="102" name="그래픽 101" descr="태양열 전지판 윤곽선">
            <a:extLst>
              <a:ext uri="{FF2B5EF4-FFF2-40B4-BE49-F238E27FC236}">
                <a16:creationId xmlns:a16="http://schemas.microsoft.com/office/drawing/2014/main" id="{4CB9B1CD-95AF-87F6-3963-97C716BC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617354" y="7589243"/>
            <a:ext cx="101761" cy="101761"/>
          </a:xfrm>
          <a:prstGeom prst="rect">
            <a:avLst/>
          </a:prstGeom>
        </p:spPr>
      </p:pic>
      <p:pic>
        <p:nvPicPr>
          <p:cNvPr id="103" name="그래픽 102" descr="태양열 전지판 윤곽선">
            <a:extLst>
              <a:ext uri="{FF2B5EF4-FFF2-40B4-BE49-F238E27FC236}">
                <a16:creationId xmlns:a16="http://schemas.microsoft.com/office/drawing/2014/main" id="{05BA5A13-8546-0044-6EBB-0D7BAAA7B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856296" y="7773312"/>
            <a:ext cx="64877" cy="64877"/>
          </a:xfrm>
          <a:prstGeom prst="rect">
            <a:avLst/>
          </a:prstGeom>
        </p:spPr>
      </p:pic>
      <p:pic>
        <p:nvPicPr>
          <p:cNvPr id="104" name="그래픽 103" descr="태양열 전지판 윤곽선">
            <a:extLst>
              <a:ext uri="{FF2B5EF4-FFF2-40B4-BE49-F238E27FC236}">
                <a16:creationId xmlns:a16="http://schemas.microsoft.com/office/drawing/2014/main" id="{8B859114-919F-80AB-7123-6AF5CBCC9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51198" y="7750202"/>
            <a:ext cx="64877" cy="64877"/>
          </a:xfrm>
          <a:prstGeom prst="rect">
            <a:avLst/>
          </a:prstGeom>
        </p:spPr>
      </p:pic>
      <p:pic>
        <p:nvPicPr>
          <p:cNvPr id="111" name="그래픽 110" descr="태양열 전지판 윤곽선">
            <a:extLst>
              <a:ext uri="{FF2B5EF4-FFF2-40B4-BE49-F238E27FC236}">
                <a16:creationId xmlns:a16="http://schemas.microsoft.com/office/drawing/2014/main" id="{68370965-27C9-EC8C-6A2D-6EFA700D6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885369" y="7879798"/>
            <a:ext cx="64877" cy="64877"/>
          </a:xfrm>
          <a:prstGeom prst="rect">
            <a:avLst/>
          </a:prstGeom>
        </p:spPr>
      </p:pic>
      <p:pic>
        <p:nvPicPr>
          <p:cNvPr id="112" name="그래픽 111" descr="태양열 전지판 윤곽선">
            <a:extLst>
              <a:ext uri="{FF2B5EF4-FFF2-40B4-BE49-F238E27FC236}">
                <a16:creationId xmlns:a16="http://schemas.microsoft.com/office/drawing/2014/main" id="{E79A2C67-3DE0-FD24-AC56-B6FD0A99A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80271" y="7856688"/>
            <a:ext cx="64877" cy="64877"/>
          </a:xfrm>
          <a:prstGeom prst="rect">
            <a:avLst/>
          </a:prstGeom>
        </p:spPr>
      </p:pic>
      <p:pic>
        <p:nvPicPr>
          <p:cNvPr id="113" name="그래픽 112" descr="태양열 전지판 윤곽선">
            <a:extLst>
              <a:ext uri="{FF2B5EF4-FFF2-40B4-BE49-F238E27FC236}">
                <a16:creationId xmlns:a16="http://schemas.microsoft.com/office/drawing/2014/main" id="{CE47A909-7FFB-6FFB-C05D-7E02EAC19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02303" y="7968873"/>
            <a:ext cx="64877" cy="64877"/>
          </a:xfrm>
          <a:prstGeom prst="rect">
            <a:avLst/>
          </a:prstGeom>
        </p:spPr>
      </p:pic>
      <p:pic>
        <p:nvPicPr>
          <p:cNvPr id="114" name="그래픽 113" descr="태양열 전지판 윤곽선">
            <a:extLst>
              <a:ext uri="{FF2B5EF4-FFF2-40B4-BE49-F238E27FC236}">
                <a16:creationId xmlns:a16="http://schemas.microsoft.com/office/drawing/2014/main" id="{B7379B57-30F6-A35E-1A41-A0A1EB3F0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97205" y="7945763"/>
            <a:ext cx="64877" cy="6487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12241166" y="7799990"/>
            <a:ext cx="903615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6.03 (m</a:t>
            </a:r>
            <a:r>
              <a:rPr lang="en-US" altLang="ko-KR" sz="1181" baseline="30000" dirty="0"/>
              <a:t>2</a:t>
            </a:r>
            <a:r>
              <a:rPr lang="en-US" altLang="ko-KR" sz="1181" dirty="0"/>
              <a:t>/kW)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11132479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그래픽 264" descr="태양열 전지판 윤곽선">
            <a:extLst>
              <a:ext uri="{FF2B5EF4-FFF2-40B4-BE49-F238E27FC236}">
                <a16:creationId xmlns:a16="http://schemas.microsoft.com/office/drawing/2014/main" id="{3D0E9E96-00EF-11F6-722F-A8CB584C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1105" y="7901168"/>
            <a:ext cx="318025" cy="318025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49399A26-A3BA-6565-C913-25EDA2A8A38F}"/>
              </a:ext>
            </a:extLst>
          </p:cNvPr>
          <p:cNvSpPr txBox="1"/>
          <p:nvPr/>
        </p:nvSpPr>
        <p:spPr>
          <a:xfrm>
            <a:off x="11462645" y="8063703"/>
            <a:ext cx="43233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348 (kW)</a:t>
            </a: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8A3DA350-44E4-C81C-E148-E9371B46FC74}"/>
              </a:ext>
            </a:extLst>
          </p:cNvPr>
          <p:cNvGrpSpPr/>
          <p:nvPr/>
        </p:nvGrpSpPr>
        <p:grpSpPr>
          <a:xfrm>
            <a:off x="11293821" y="7504181"/>
            <a:ext cx="597051" cy="304946"/>
            <a:chOff x="10245307" y="2975988"/>
            <a:chExt cx="1415230" cy="722835"/>
          </a:xfrm>
        </p:grpSpPr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A7ACBA2B-EF34-A067-B33F-BC3B4AC764CA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024862F6-73CE-A2D6-E150-5CF0EA33574E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CD087286-7DDC-85ED-9723-6B970999A03A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E3BE672-8CCB-F485-FE56-5224CBC6ABB6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B4CE988-A6A0-45AA-FDC7-3CA1F2F2514E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10785333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11998923" y="7788605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275" name="자유형: 도형 274">
            <a:extLst>
              <a:ext uri="{FF2B5EF4-FFF2-40B4-BE49-F238E27FC236}">
                <a16:creationId xmlns:a16="http://schemas.microsoft.com/office/drawing/2014/main" id="{EE1A008C-4BAD-FC15-8ACE-5FE05D5BE77B}"/>
              </a:ext>
            </a:extLst>
          </p:cNvPr>
          <p:cNvSpPr/>
          <p:nvPr/>
        </p:nvSpPr>
        <p:spPr>
          <a:xfrm>
            <a:off x="9820316" y="7512783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aphicFrame>
        <p:nvGraphicFramePr>
          <p:cNvPr id="276" name="표 2">
            <a:extLst>
              <a:ext uri="{FF2B5EF4-FFF2-40B4-BE49-F238E27FC236}">
                <a16:creationId xmlns:a16="http://schemas.microsoft.com/office/drawing/2014/main" id="{EB38916C-1F2F-8218-B727-7FF4EA649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75345"/>
              </p:ext>
            </p:extLst>
          </p:nvPr>
        </p:nvGraphicFramePr>
        <p:xfrm>
          <a:off x="9070302" y="8925129"/>
          <a:ext cx="3432350" cy="364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필요면적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(m</a:t>
                      </a:r>
                      <a:r>
                        <a:rPr lang="en-US" altLang="ko-KR" sz="500" b="0" spc="-60" baseline="3000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/kW)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6.8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5E6B97-779A-C854-8F59-01A8DC38B9CF}"/>
              </a:ext>
            </a:extLst>
          </p:cNvPr>
          <p:cNvSpPr txBox="1"/>
          <p:nvPr/>
        </p:nvSpPr>
        <p:spPr>
          <a:xfrm>
            <a:off x="9054461" y="9311161"/>
            <a:ext cx="3099408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</a:t>
            </a:r>
          </a:p>
          <a:p>
            <a:r>
              <a:rPr lang="ko-KR" altLang="en-US" sz="422" dirty="0" err="1"/>
              <a:t>탄소중립녹색성장위원회</a:t>
            </a:r>
            <a:r>
              <a:rPr lang="en-US" altLang="ko-KR" sz="422" dirty="0"/>
              <a:t>, 2021, 2050 </a:t>
            </a:r>
            <a:r>
              <a:rPr lang="ko-KR" altLang="en-US" sz="422" dirty="0"/>
              <a:t>탄소중립 시나리오 초안 관련 산업계</a:t>
            </a:r>
            <a:r>
              <a:rPr lang="en-US" altLang="ko-KR" sz="422" dirty="0"/>
              <a:t>, </a:t>
            </a:r>
            <a:r>
              <a:rPr lang="ko-KR" altLang="en-US" sz="422" dirty="0"/>
              <a:t>지자체 재생에너지 의견서 </a:t>
            </a:r>
            <a:r>
              <a:rPr lang="en-US" altLang="ko-KR" sz="422" dirty="0"/>
              <a:t>https://www.2050cnc.go.kr/download/BOARD_ATTACH?storageNo=66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F0C5BD-ECE3-0A46-43D3-9E660468913C}"/>
              </a:ext>
            </a:extLst>
          </p:cNvPr>
          <p:cNvGrpSpPr/>
          <p:nvPr/>
        </p:nvGrpSpPr>
        <p:grpSpPr>
          <a:xfrm>
            <a:off x="8662789" y="8409379"/>
            <a:ext cx="4145434" cy="183255"/>
            <a:chOff x="2965878" y="2075609"/>
            <a:chExt cx="9826215" cy="434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F2993F-D977-0C7F-5F85-C640097A2666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59523F5-771F-7709-3466-656009499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F8BFFA-F35F-6602-B9A7-8661A4FD6A04}"/>
              </a:ext>
            </a:extLst>
          </p:cNvPr>
          <p:cNvSpPr txBox="1"/>
          <p:nvPr/>
        </p:nvSpPr>
        <p:spPr>
          <a:xfrm>
            <a:off x="8753406" y="8582930"/>
            <a:ext cx="2257191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나머지의 경우 </a:t>
            </a:r>
            <a:r>
              <a:rPr lang="en-US" altLang="ko-KR" sz="506" dirty="0"/>
              <a:t>10 (m</a:t>
            </a:r>
            <a:r>
              <a:rPr lang="en-US" altLang="ko-KR" sz="506" baseline="30000" dirty="0"/>
              <a:t>2</a:t>
            </a:r>
            <a:r>
              <a:rPr lang="en-US" altLang="ko-KR" sz="506" dirty="0"/>
              <a:t>/kW)</a:t>
            </a:r>
            <a:r>
              <a:rPr lang="ko-KR" altLang="en-US" sz="506" dirty="0"/>
              <a:t>를 적용함</a:t>
            </a:r>
            <a:r>
              <a:rPr lang="en-US" altLang="ko-KR" sz="506" dirty="0"/>
              <a:t>.</a:t>
            </a:r>
            <a:endParaRPr lang="ko-KR" altLang="en-US" sz="506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FC9863-15DA-EF42-B5D1-37147D6A5A10}"/>
              </a:ext>
            </a:extLst>
          </p:cNvPr>
          <p:cNvGrpSpPr/>
          <p:nvPr/>
        </p:nvGrpSpPr>
        <p:grpSpPr>
          <a:xfrm>
            <a:off x="9105892" y="8813937"/>
            <a:ext cx="1118152" cy="90922"/>
            <a:chOff x="527075" y="1804603"/>
            <a:chExt cx="2650432" cy="215518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DEF1B333-4CA3-C8BF-3470-F287D7D2526A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B0E801-1300-CAC9-3E48-DF8D9DC4ECC9}"/>
                </a:ext>
              </a:extLst>
            </p:cNvPr>
            <p:cNvSpPr txBox="1"/>
            <p:nvPr/>
          </p:nvSpPr>
          <p:spPr>
            <a:xfrm>
              <a:off x="653356" y="1804603"/>
              <a:ext cx="2524151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태양광 </a:t>
              </a:r>
              <a:r>
                <a:rPr lang="en-US" altLang="ko-KR" sz="591" dirty="0"/>
                <a:t>1kW </a:t>
              </a:r>
              <a:r>
                <a:rPr lang="ko-KR" altLang="en-US" sz="591" dirty="0"/>
                <a:t>설치 시 필요면적 </a:t>
              </a:r>
              <a:r>
                <a:rPr lang="en-US" altLang="ko-KR" sz="591" dirty="0"/>
                <a:t>(m</a:t>
              </a:r>
              <a:r>
                <a:rPr lang="en-US" altLang="ko-KR" sz="591" baseline="30000" dirty="0"/>
                <a:t>2</a:t>
              </a:r>
              <a:r>
                <a:rPr lang="en-US" altLang="ko-KR" sz="591" dirty="0"/>
                <a:t>/kW)</a:t>
              </a:r>
              <a:endParaRPr lang="ko-KR" altLang="en-US" sz="591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설비 이용률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12231014" y="7931962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15.0 (%)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11122329" y="8006756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10782795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11988772" y="7920578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A93E0-21C7-851D-A59A-BC2138F0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2978"/>
            <a:ext cx="1141063" cy="713683"/>
          </a:xfrm>
          <a:prstGeom prst="rect">
            <a:avLst/>
          </a:prstGeom>
        </p:spPr>
      </p:pic>
      <p:pic>
        <p:nvPicPr>
          <p:cNvPr id="7" name="그래픽 6" descr="어두움(중간 태양) 단색으로 채워진">
            <a:extLst>
              <a:ext uri="{FF2B5EF4-FFF2-40B4-BE49-F238E27FC236}">
                <a16:creationId xmlns:a16="http://schemas.microsoft.com/office/drawing/2014/main" id="{ED0137D7-B68C-D91B-C96D-7EE3DD956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643" y="7012258"/>
            <a:ext cx="385763" cy="385763"/>
          </a:xfrm>
          <a:prstGeom prst="rect">
            <a:avLst/>
          </a:prstGeom>
        </p:spPr>
      </p:pic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29820A30-4776-C700-5139-D7738429079C}"/>
              </a:ext>
            </a:extLst>
          </p:cNvPr>
          <p:cNvSpPr/>
          <p:nvPr/>
        </p:nvSpPr>
        <p:spPr>
          <a:xfrm>
            <a:off x="9820316" y="7512809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A7DADB5C-2F6B-3272-8E6C-F146B0745DA2}"/>
              </a:ext>
            </a:extLst>
          </p:cNvPr>
          <p:cNvSpPr/>
          <p:nvPr/>
        </p:nvSpPr>
        <p:spPr>
          <a:xfrm>
            <a:off x="10049736" y="7522098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F54C6D14-090C-1A04-48ED-EAAC365A2DE1}"/>
              </a:ext>
            </a:extLst>
          </p:cNvPr>
          <p:cNvSpPr/>
          <p:nvPr/>
        </p:nvSpPr>
        <p:spPr>
          <a:xfrm>
            <a:off x="9846809" y="7739111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B42E8BA-8018-FC33-541D-6280D304976F}"/>
              </a:ext>
            </a:extLst>
          </p:cNvPr>
          <p:cNvSpPr/>
          <p:nvPr/>
        </p:nvSpPr>
        <p:spPr>
          <a:xfrm>
            <a:off x="9870919" y="7849615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0866F84-8147-E00C-4139-3B9D101A140A}"/>
              </a:ext>
            </a:extLst>
          </p:cNvPr>
          <p:cNvSpPr/>
          <p:nvPr/>
        </p:nvSpPr>
        <p:spPr>
          <a:xfrm>
            <a:off x="9893021" y="7946055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78" name="그래픽 77" descr="태양열 전지판 윤곽선">
            <a:extLst>
              <a:ext uri="{FF2B5EF4-FFF2-40B4-BE49-F238E27FC236}">
                <a16:creationId xmlns:a16="http://schemas.microsoft.com/office/drawing/2014/main" id="{EEDC1A48-26E8-38DF-2522-6372429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064240" y="7664600"/>
            <a:ext cx="101761" cy="101761"/>
          </a:xfrm>
          <a:prstGeom prst="rect">
            <a:avLst/>
          </a:prstGeom>
        </p:spPr>
      </p:pic>
      <p:pic>
        <p:nvPicPr>
          <p:cNvPr id="79" name="그래픽 78" descr="태양열 전지판 윤곽선">
            <a:extLst>
              <a:ext uri="{FF2B5EF4-FFF2-40B4-BE49-F238E27FC236}">
                <a16:creationId xmlns:a16="http://schemas.microsoft.com/office/drawing/2014/main" id="{2F8C20E6-1B3D-93D4-EE39-DB93EEDA9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178040" y="7633560"/>
            <a:ext cx="101761" cy="101761"/>
          </a:xfrm>
          <a:prstGeom prst="rect">
            <a:avLst/>
          </a:prstGeom>
        </p:spPr>
      </p:pic>
      <p:pic>
        <p:nvPicPr>
          <p:cNvPr id="84" name="그래픽 83" descr="태양열 전지판 윤곽선">
            <a:extLst>
              <a:ext uri="{FF2B5EF4-FFF2-40B4-BE49-F238E27FC236}">
                <a16:creationId xmlns:a16="http://schemas.microsoft.com/office/drawing/2014/main" id="{D9029177-1911-D6F6-A426-DBC7755B0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286256" y="7609094"/>
            <a:ext cx="101761" cy="101761"/>
          </a:xfrm>
          <a:prstGeom prst="rect">
            <a:avLst/>
          </a:prstGeom>
        </p:spPr>
      </p:pic>
      <p:pic>
        <p:nvPicPr>
          <p:cNvPr id="85" name="그래픽 84" descr="태양열 전지판 윤곽선">
            <a:extLst>
              <a:ext uri="{FF2B5EF4-FFF2-40B4-BE49-F238E27FC236}">
                <a16:creationId xmlns:a16="http://schemas.microsoft.com/office/drawing/2014/main" id="{29B46A72-903B-92C9-6DB6-994D0CF1D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400055" y="7584082"/>
            <a:ext cx="101761" cy="101761"/>
          </a:xfrm>
          <a:prstGeom prst="rect">
            <a:avLst/>
          </a:prstGeom>
        </p:spPr>
      </p:pic>
      <p:pic>
        <p:nvPicPr>
          <p:cNvPr id="86" name="그래픽 85" descr="태양열 전지판 윤곽선">
            <a:extLst>
              <a:ext uri="{FF2B5EF4-FFF2-40B4-BE49-F238E27FC236}">
                <a16:creationId xmlns:a16="http://schemas.microsoft.com/office/drawing/2014/main" id="{4D91BAD1-E8CF-A6D9-2C17-813300DFF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423390" y="7657681"/>
            <a:ext cx="101761" cy="101761"/>
          </a:xfrm>
          <a:prstGeom prst="rect">
            <a:avLst/>
          </a:prstGeom>
        </p:spPr>
      </p:pic>
      <p:pic>
        <p:nvPicPr>
          <p:cNvPr id="87" name="그래픽 86" descr="태양열 전지판 윤곽선">
            <a:extLst>
              <a:ext uri="{FF2B5EF4-FFF2-40B4-BE49-F238E27FC236}">
                <a16:creationId xmlns:a16="http://schemas.microsoft.com/office/drawing/2014/main" id="{0EF29849-1891-BF8E-ABE0-5306084EF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310830" y="7682785"/>
            <a:ext cx="101761" cy="101761"/>
          </a:xfrm>
          <a:prstGeom prst="rect">
            <a:avLst/>
          </a:prstGeom>
        </p:spPr>
      </p:pic>
      <p:pic>
        <p:nvPicPr>
          <p:cNvPr id="88" name="그래픽 87" descr="태양열 전지판 윤곽선">
            <a:extLst>
              <a:ext uri="{FF2B5EF4-FFF2-40B4-BE49-F238E27FC236}">
                <a16:creationId xmlns:a16="http://schemas.microsoft.com/office/drawing/2014/main" id="{0220C58A-D58A-E761-B883-31AF47EDF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00771" y="7553678"/>
            <a:ext cx="101761" cy="101761"/>
          </a:xfrm>
          <a:prstGeom prst="rect">
            <a:avLst/>
          </a:prstGeom>
        </p:spPr>
      </p:pic>
      <p:pic>
        <p:nvPicPr>
          <p:cNvPr id="89" name="그래픽 88" descr="태양열 전지판 윤곽선">
            <a:extLst>
              <a:ext uri="{FF2B5EF4-FFF2-40B4-BE49-F238E27FC236}">
                <a16:creationId xmlns:a16="http://schemas.microsoft.com/office/drawing/2014/main" id="{D8A5B3BE-FDC4-3F4F-F966-F3356808B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22452" y="7625269"/>
            <a:ext cx="101761" cy="101761"/>
          </a:xfrm>
          <a:prstGeom prst="rect">
            <a:avLst/>
          </a:prstGeom>
        </p:spPr>
      </p:pic>
      <p:pic>
        <p:nvPicPr>
          <p:cNvPr id="90" name="그래픽 89" descr="태양열 전지판 윤곽선">
            <a:extLst>
              <a:ext uri="{FF2B5EF4-FFF2-40B4-BE49-F238E27FC236}">
                <a16:creationId xmlns:a16="http://schemas.microsoft.com/office/drawing/2014/main" id="{F4A90C60-EBAB-0F60-2933-6EDC231A7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619892" y="7602159"/>
            <a:ext cx="101761" cy="101761"/>
          </a:xfrm>
          <a:prstGeom prst="rect">
            <a:avLst/>
          </a:prstGeom>
        </p:spPr>
      </p:pic>
      <p:pic>
        <p:nvPicPr>
          <p:cNvPr id="91" name="그래픽 90" descr="태양열 전지판 단색으로 채워진">
            <a:extLst>
              <a:ext uri="{FF2B5EF4-FFF2-40B4-BE49-F238E27FC236}">
                <a16:creationId xmlns:a16="http://schemas.microsoft.com/office/drawing/2014/main" id="{CC1E7B9F-8CAD-D428-79AB-8B64D6AAF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063391" y="7664398"/>
            <a:ext cx="101756" cy="101756"/>
          </a:xfrm>
          <a:prstGeom prst="rect">
            <a:avLst/>
          </a:prstGeom>
        </p:spPr>
      </p:pic>
      <p:pic>
        <p:nvPicPr>
          <p:cNvPr id="92" name="그래픽 91" descr="태양열 전지판 단색으로 채워진">
            <a:extLst>
              <a:ext uri="{FF2B5EF4-FFF2-40B4-BE49-F238E27FC236}">
                <a16:creationId xmlns:a16="http://schemas.microsoft.com/office/drawing/2014/main" id="{2A20EA33-1296-6690-0D82-0197343CB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178525" y="7633431"/>
            <a:ext cx="101756" cy="101756"/>
          </a:xfrm>
          <a:prstGeom prst="rect">
            <a:avLst/>
          </a:prstGeom>
        </p:spPr>
      </p:pic>
      <p:pic>
        <p:nvPicPr>
          <p:cNvPr id="93" name="그래픽 92" descr="태양열 전지판 단색으로 채워진">
            <a:extLst>
              <a:ext uri="{FF2B5EF4-FFF2-40B4-BE49-F238E27FC236}">
                <a16:creationId xmlns:a16="http://schemas.microsoft.com/office/drawing/2014/main" id="{7C966D7C-56F0-2289-C24E-E82F572B5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285351" y="7610423"/>
            <a:ext cx="101756" cy="101756"/>
          </a:xfrm>
          <a:prstGeom prst="rect">
            <a:avLst/>
          </a:prstGeom>
        </p:spPr>
      </p:pic>
      <p:pic>
        <p:nvPicPr>
          <p:cNvPr id="94" name="그래픽 93" descr="태양열 전지판 단색으로 채워진">
            <a:extLst>
              <a:ext uri="{FF2B5EF4-FFF2-40B4-BE49-F238E27FC236}">
                <a16:creationId xmlns:a16="http://schemas.microsoft.com/office/drawing/2014/main" id="{B0B5CC7A-236E-ABA3-4719-2A671BD77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400061" y="7584025"/>
            <a:ext cx="101756" cy="101756"/>
          </a:xfrm>
          <a:prstGeom prst="rect">
            <a:avLst/>
          </a:prstGeom>
        </p:spPr>
      </p:pic>
      <p:pic>
        <p:nvPicPr>
          <p:cNvPr id="95" name="그래픽 94" descr="태양열 전지판 단색으로 채워진">
            <a:extLst>
              <a:ext uri="{FF2B5EF4-FFF2-40B4-BE49-F238E27FC236}">
                <a16:creationId xmlns:a16="http://schemas.microsoft.com/office/drawing/2014/main" id="{694B32DB-04A4-2E3C-EB39-8C70A5BFE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00049" y="7553697"/>
            <a:ext cx="101756" cy="101756"/>
          </a:xfrm>
          <a:prstGeom prst="rect">
            <a:avLst/>
          </a:prstGeom>
        </p:spPr>
      </p:pic>
      <p:pic>
        <p:nvPicPr>
          <p:cNvPr id="105" name="그래픽 104" descr="태양열 전지판 단색으로 채워진">
            <a:extLst>
              <a:ext uri="{FF2B5EF4-FFF2-40B4-BE49-F238E27FC236}">
                <a16:creationId xmlns:a16="http://schemas.microsoft.com/office/drawing/2014/main" id="{38D0BDA1-1D87-568A-A096-01161A385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619477" y="7601987"/>
            <a:ext cx="101756" cy="101756"/>
          </a:xfrm>
          <a:prstGeom prst="rect">
            <a:avLst/>
          </a:prstGeom>
        </p:spPr>
      </p:pic>
      <p:pic>
        <p:nvPicPr>
          <p:cNvPr id="106" name="그래픽 105" descr="태양열 전지판 단색으로 채워진">
            <a:extLst>
              <a:ext uri="{FF2B5EF4-FFF2-40B4-BE49-F238E27FC236}">
                <a16:creationId xmlns:a16="http://schemas.microsoft.com/office/drawing/2014/main" id="{5D50C428-0101-2FE3-1494-F3B4CD5FE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22120" y="7625134"/>
            <a:ext cx="101756" cy="101756"/>
          </a:xfrm>
          <a:prstGeom prst="rect">
            <a:avLst/>
          </a:prstGeom>
        </p:spPr>
      </p:pic>
      <p:pic>
        <p:nvPicPr>
          <p:cNvPr id="107" name="그래픽 106" descr="태양열 전지판 단색으로 채워진">
            <a:extLst>
              <a:ext uri="{FF2B5EF4-FFF2-40B4-BE49-F238E27FC236}">
                <a16:creationId xmlns:a16="http://schemas.microsoft.com/office/drawing/2014/main" id="{C3290B80-8805-EBFE-DDC5-BA0BB8513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423206" y="7658378"/>
            <a:ext cx="101756" cy="101756"/>
          </a:xfrm>
          <a:prstGeom prst="rect">
            <a:avLst/>
          </a:prstGeom>
        </p:spPr>
      </p:pic>
      <p:pic>
        <p:nvPicPr>
          <p:cNvPr id="108" name="그래픽 107" descr="태양열 전지판 단색으로 채워진">
            <a:extLst>
              <a:ext uri="{FF2B5EF4-FFF2-40B4-BE49-F238E27FC236}">
                <a16:creationId xmlns:a16="http://schemas.microsoft.com/office/drawing/2014/main" id="{1C3D038D-9DFB-6DE3-F4EE-CB4E3C0D2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310320" y="7682782"/>
            <a:ext cx="101756" cy="101756"/>
          </a:xfrm>
          <a:prstGeom prst="rect">
            <a:avLst/>
          </a:prstGeom>
        </p:spPr>
      </p:pic>
      <p:pic>
        <p:nvPicPr>
          <p:cNvPr id="109" name="그래픽 108" descr="태양열 전지판 윤곽선">
            <a:extLst>
              <a:ext uri="{FF2B5EF4-FFF2-40B4-BE49-F238E27FC236}">
                <a16:creationId xmlns:a16="http://schemas.microsoft.com/office/drawing/2014/main" id="{3126F924-E59A-64EE-2682-CED1C771A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96221" y="7525219"/>
            <a:ext cx="101761" cy="101761"/>
          </a:xfrm>
          <a:prstGeom prst="rect">
            <a:avLst/>
          </a:prstGeom>
        </p:spPr>
      </p:pic>
      <p:pic>
        <p:nvPicPr>
          <p:cNvPr id="110" name="그래픽 109" descr="태양열 전지판 단색으로 채워진">
            <a:extLst>
              <a:ext uri="{FF2B5EF4-FFF2-40B4-BE49-F238E27FC236}">
                <a16:creationId xmlns:a16="http://schemas.microsoft.com/office/drawing/2014/main" id="{E9B9B95E-C422-3794-75DA-645740D6A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95500" y="7525238"/>
            <a:ext cx="101756" cy="101756"/>
          </a:xfrm>
          <a:prstGeom prst="rect">
            <a:avLst/>
          </a:prstGeom>
        </p:spPr>
      </p:pic>
      <p:pic>
        <p:nvPicPr>
          <p:cNvPr id="115" name="그래픽 114" descr="태양열 전지판 윤곽선">
            <a:extLst>
              <a:ext uri="{FF2B5EF4-FFF2-40B4-BE49-F238E27FC236}">
                <a16:creationId xmlns:a16="http://schemas.microsoft.com/office/drawing/2014/main" id="{23370E36-FE7A-4E76-B865-0349E9EE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205224" y="7712549"/>
            <a:ext cx="101761" cy="101761"/>
          </a:xfrm>
          <a:prstGeom prst="rect">
            <a:avLst/>
          </a:prstGeom>
        </p:spPr>
      </p:pic>
      <p:pic>
        <p:nvPicPr>
          <p:cNvPr id="116" name="그래픽 115" descr="태양열 전지판 단색으로 채워진">
            <a:extLst>
              <a:ext uri="{FF2B5EF4-FFF2-40B4-BE49-F238E27FC236}">
                <a16:creationId xmlns:a16="http://schemas.microsoft.com/office/drawing/2014/main" id="{EF6898ED-1669-9C36-22AA-4C8B29F1C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205709" y="7712419"/>
            <a:ext cx="101756" cy="101756"/>
          </a:xfrm>
          <a:prstGeom prst="rect">
            <a:avLst/>
          </a:prstGeom>
        </p:spPr>
      </p:pic>
      <p:pic>
        <p:nvPicPr>
          <p:cNvPr id="259" name="그래픽 258" descr="태양열 전지판 윤곽선">
            <a:extLst>
              <a:ext uri="{FF2B5EF4-FFF2-40B4-BE49-F238E27FC236}">
                <a16:creationId xmlns:a16="http://schemas.microsoft.com/office/drawing/2014/main" id="{6C7E223A-E178-CB45-E290-215B5782C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856296" y="7766646"/>
            <a:ext cx="64877" cy="64877"/>
          </a:xfrm>
          <a:prstGeom prst="rect">
            <a:avLst/>
          </a:prstGeom>
        </p:spPr>
      </p:pic>
      <p:pic>
        <p:nvPicPr>
          <p:cNvPr id="260" name="그래픽 259" descr="태양열 전지판 윤곽선">
            <a:extLst>
              <a:ext uri="{FF2B5EF4-FFF2-40B4-BE49-F238E27FC236}">
                <a16:creationId xmlns:a16="http://schemas.microsoft.com/office/drawing/2014/main" id="{21EC79A8-2D41-661B-5921-0310E95C0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51198" y="7743536"/>
            <a:ext cx="64877" cy="64877"/>
          </a:xfrm>
          <a:prstGeom prst="rect">
            <a:avLst/>
          </a:prstGeom>
        </p:spPr>
      </p:pic>
      <p:pic>
        <p:nvPicPr>
          <p:cNvPr id="261" name="그래픽 260" descr="태양열 전지판 윤곽선">
            <a:extLst>
              <a:ext uri="{FF2B5EF4-FFF2-40B4-BE49-F238E27FC236}">
                <a16:creationId xmlns:a16="http://schemas.microsoft.com/office/drawing/2014/main" id="{3D4D1952-782A-74F1-E8F8-8F2970FF3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885370" y="7873132"/>
            <a:ext cx="64877" cy="64877"/>
          </a:xfrm>
          <a:prstGeom prst="rect">
            <a:avLst/>
          </a:prstGeom>
        </p:spPr>
      </p:pic>
      <p:pic>
        <p:nvPicPr>
          <p:cNvPr id="262" name="그래픽 261" descr="태양열 전지판 윤곽선">
            <a:extLst>
              <a:ext uri="{FF2B5EF4-FFF2-40B4-BE49-F238E27FC236}">
                <a16:creationId xmlns:a16="http://schemas.microsoft.com/office/drawing/2014/main" id="{7DAC4050-2698-32D5-7BDA-096A9D619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80272" y="7850022"/>
            <a:ext cx="64877" cy="64877"/>
          </a:xfrm>
          <a:prstGeom prst="rect">
            <a:avLst/>
          </a:prstGeom>
        </p:spPr>
      </p:pic>
      <p:pic>
        <p:nvPicPr>
          <p:cNvPr id="263" name="그래픽 262" descr="태양열 전지판 윤곽선">
            <a:extLst>
              <a:ext uri="{FF2B5EF4-FFF2-40B4-BE49-F238E27FC236}">
                <a16:creationId xmlns:a16="http://schemas.microsoft.com/office/drawing/2014/main" id="{C73728FB-B79F-A159-0E1F-00125E7C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02303" y="7962207"/>
            <a:ext cx="64877" cy="64877"/>
          </a:xfrm>
          <a:prstGeom prst="rect">
            <a:avLst/>
          </a:prstGeom>
        </p:spPr>
      </p:pic>
      <p:pic>
        <p:nvPicPr>
          <p:cNvPr id="264" name="그래픽 263" descr="태양열 전지판 단색으로 채워진">
            <a:extLst>
              <a:ext uri="{FF2B5EF4-FFF2-40B4-BE49-F238E27FC236}">
                <a16:creationId xmlns:a16="http://schemas.microsoft.com/office/drawing/2014/main" id="{046B7196-DFCB-AC9D-9065-8052C99C4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855932" y="7766622"/>
            <a:ext cx="65306" cy="65306"/>
          </a:xfrm>
          <a:prstGeom prst="rect">
            <a:avLst/>
          </a:prstGeom>
        </p:spPr>
      </p:pic>
      <p:pic>
        <p:nvPicPr>
          <p:cNvPr id="277" name="그래픽 276" descr="태양열 전지판 단색으로 채워진">
            <a:extLst>
              <a:ext uri="{FF2B5EF4-FFF2-40B4-BE49-F238E27FC236}">
                <a16:creationId xmlns:a16="http://schemas.microsoft.com/office/drawing/2014/main" id="{A61B354A-B95C-E078-76A9-4C8240D00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50288" y="7743180"/>
            <a:ext cx="65306" cy="65306"/>
          </a:xfrm>
          <a:prstGeom prst="rect">
            <a:avLst/>
          </a:prstGeom>
        </p:spPr>
      </p:pic>
      <p:pic>
        <p:nvPicPr>
          <p:cNvPr id="282" name="그래픽 281" descr="태양열 전지판 단색으로 채워진">
            <a:extLst>
              <a:ext uri="{FF2B5EF4-FFF2-40B4-BE49-F238E27FC236}">
                <a16:creationId xmlns:a16="http://schemas.microsoft.com/office/drawing/2014/main" id="{BB2A821A-A2EB-6D85-20F2-300F9AE13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79358" y="7850102"/>
            <a:ext cx="65306" cy="65306"/>
          </a:xfrm>
          <a:prstGeom prst="rect">
            <a:avLst/>
          </a:prstGeom>
        </p:spPr>
      </p:pic>
      <p:pic>
        <p:nvPicPr>
          <p:cNvPr id="283" name="그래픽 282" descr="태양열 전지판 단색으로 채워진">
            <a:extLst>
              <a:ext uri="{FF2B5EF4-FFF2-40B4-BE49-F238E27FC236}">
                <a16:creationId xmlns:a16="http://schemas.microsoft.com/office/drawing/2014/main" id="{10ED667F-17EE-C2F1-48DB-92035C5C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885163" y="7872557"/>
            <a:ext cx="65306" cy="65306"/>
          </a:xfrm>
          <a:prstGeom prst="rect">
            <a:avLst/>
          </a:prstGeom>
        </p:spPr>
      </p:pic>
      <p:pic>
        <p:nvPicPr>
          <p:cNvPr id="284" name="그래픽 283" descr="태양열 전지판 단색으로 채워진">
            <a:extLst>
              <a:ext uri="{FF2B5EF4-FFF2-40B4-BE49-F238E27FC236}">
                <a16:creationId xmlns:a16="http://schemas.microsoft.com/office/drawing/2014/main" id="{6BFDAE6E-706E-FD8F-2178-B5101F15C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02023" y="7962702"/>
            <a:ext cx="65306" cy="65306"/>
          </a:xfrm>
          <a:prstGeom prst="rect">
            <a:avLst/>
          </a:prstGeom>
        </p:spPr>
      </p:pic>
      <p:pic>
        <p:nvPicPr>
          <p:cNvPr id="286" name="그래픽 285" descr="태양열 전지판 윤곽선">
            <a:extLst>
              <a:ext uri="{FF2B5EF4-FFF2-40B4-BE49-F238E27FC236}">
                <a16:creationId xmlns:a16="http://schemas.microsoft.com/office/drawing/2014/main" id="{E75B8788-2319-BAC2-8C52-35456C5D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91669" y="7942020"/>
            <a:ext cx="64877" cy="64877"/>
          </a:xfrm>
          <a:prstGeom prst="rect">
            <a:avLst/>
          </a:prstGeom>
        </p:spPr>
      </p:pic>
      <p:pic>
        <p:nvPicPr>
          <p:cNvPr id="287" name="그래픽 286" descr="태양열 전지판 단색으로 채워진">
            <a:extLst>
              <a:ext uri="{FF2B5EF4-FFF2-40B4-BE49-F238E27FC236}">
                <a16:creationId xmlns:a16="http://schemas.microsoft.com/office/drawing/2014/main" id="{335D891F-4AA6-A6D5-2CE6-3AEE5E841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91389" y="7942516"/>
            <a:ext cx="65306" cy="65306"/>
          </a:xfrm>
          <a:prstGeom prst="rect">
            <a:avLst/>
          </a:prstGeom>
        </p:spPr>
      </p:pic>
      <p:sp>
        <p:nvSpPr>
          <p:cNvPr id="294" name="화살표: 갈매기형 수장 293">
            <a:extLst>
              <a:ext uri="{FF2B5EF4-FFF2-40B4-BE49-F238E27FC236}">
                <a16:creationId xmlns:a16="http://schemas.microsoft.com/office/drawing/2014/main" id="{52EE383E-8AF4-376D-9BB1-5E066BCFF350}"/>
              </a:ext>
            </a:extLst>
          </p:cNvPr>
          <p:cNvSpPr/>
          <p:nvPr/>
        </p:nvSpPr>
        <p:spPr>
          <a:xfrm rot="5400000">
            <a:off x="10194472" y="7362740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5" name="화살표: 갈매기형 수장 294">
            <a:extLst>
              <a:ext uri="{FF2B5EF4-FFF2-40B4-BE49-F238E27FC236}">
                <a16:creationId xmlns:a16="http://schemas.microsoft.com/office/drawing/2014/main" id="{98F2B770-1FD3-7802-056F-2FCCA7EB65C0}"/>
              </a:ext>
            </a:extLst>
          </p:cNvPr>
          <p:cNvSpPr/>
          <p:nvPr/>
        </p:nvSpPr>
        <p:spPr>
          <a:xfrm rot="5400000">
            <a:off x="10194472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6" name="화살표: 갈매기형 수장 295">
            <a:extLst>
              <a:ext uri="{FF2B5EF4-FFF2-40B4-BE49-F238E27FC236}">
                <a16:creationId xmlns:a16="http://schemas.microsoft.com/office/drawing/2014/main" id="{B0AD1B05-7A01-8C64-A7BD-54EF55066429}"/>
              </a:ext>
            </a:extLst>
          </p:cNvPr>
          <p:cNvSpPr/>
          <p:nvPr/>
        </p:nvSpPr>
        <p:spPr>
          <a:xfrm rot="5400000">
            <a:off x="10194472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7" name="화살표: 갈매기형 수장 296">
            <a:extLst>
              <a:ext uri="{FF2B5EF4-FFF2-40B4-BE49-F238E27FC236}">
                <a16:creationId xmlns:a16="http://schemas.microsoft.com/office/drawing/2014/main" id="{D2C7F56C-7834-139B-51BF-AD840EE3E4B3}"/>
              </a:ext>
            </a:extLst>
          </p:cNvPr>
          <p:cNvSpPr/>
          <p:nvPr/>
        </p:nvSpPr>
        <p:spPr>
          <a:xfrm rot="5400000">
            <a:off x="10194472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8" name="화살표: 갈매기형 수장 297">
            <a:extLst>
              <a:ext uri="{FF2B5EF4-FFF2-40B4-BE49-F238E27FC236}">
                <a16:creationId xmlns:a16="http://schemas.microsoft.com/office/drawing/2014/main" id="{2417BC13-1915-35DE-BF07-C174B49B5123}"/>
              </a:ext>
            </a:extLst>
          </p:cNvPr>
          <p:cNvSpPr/>
          <p:nvPr/>
        </p:nvSpPr>
        <p:spPr>
          <a:xfrm rot="5400000">
            <a:off x="10194472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9" name="화살표: 갈매기형 수장 298">
            <a:extLst>
              <a:ext uri="{FF2B5EF4-FFF2-40B4-BE49-F238E27FC236}">
                <a16:creationId xmlns:a16="http://schemas.microsoft.com/office/drawing/2014/main" id="{9895338F-1413-8EB6-E1DC-593890D25798}"/>
              </a:ext>
            </a:extLst>
          </p:cNvPr>
          <p:cNvSpPr/>
          <p:nvPr/>
        </p:nvSpPr>
        <p:spPr>
          <a:xfrm rot="5400000">
            <a:off x="10318629" y="736274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0" name="화살표: 갈매기형 수장 299">
            <a:extLst>
              <a:ext uri="{FF2B5EF4-FFF2-40B4-BE49-F238E27FC236}">
                <a16:creationId xmlns:a16="http://schemas.microsoft.com/office/drawing/2014/main" id="{CAD2C509-B451-88D8-72FA-4C82650667E7}"/>
              </a:ext>
            </a:extLst>
          </p:cNvPr>
          <p:cNvSpPr/>
          <p:nvPr/>
        </p:nvSpPr>
        <p:spPr>
          <a:xfrm rot="5400000">
            <a:off x="10318629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1" name="화살표: 갈매기형 수장 300">
            <a:extLst>
              <a:ext uri="{FF2B5EF4-FFF2-40B4-BE49-F238E27FC236}">
                <a16:creationId xmlns:a16="http://schemas.microsoft.com/office/drawing/2014/main" id="{980E454B-9B0D-DF83-3AF1-E8B6F2175435}"/>
              </a:ext>
            </a:extLst>
          </p:cNvPr>
          <p:cNvSpPr/>
          <p:nvPr/>
        </p:nvSpPr>
        <p:spPr>
          <a:xfrm rot="5400000">
            <a:off x="10318629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2" name="화살표: 갈매기형 수장 301">
            <a:extLst>
              <a:ext uri="{FF2B5EF4-FFF2-40B4-BE49-F238E27FC236}">
                <a16:creationId xmlns:a16="http://schemas.microsoft.com/office/drawing/2014/main" id="{8E0F99C4-DB5C-4443-B301-78CFB17DFFF1}"/>
              </a:ext>
            </a:extLst>
          </p:cNvPr>
          <p:cNvSpPr/>
          <p:nvPr/>
        </p:nvSpPr>
        <p:spPr>
          <a:xfrm rot="5400000">
            <a:off x="10318629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3" name="화살표: 갈매기형 수장 302">
            <a:extLst>
              <a:ext uri="{FF2B5EF4-FFF2-40B4-BE49-F238E27FC236}">
                <a16:creationId xmlns:a16="http://schemas.microsoft.com/office/drawing/2014/main" id="{5506303E-0DDF-4420-EC11-11F343A5B564}"/>
              </a:ext>
            </a:extLst>
          </p:cNvPr>
          <p:cNvSpPr/>
          <p:nvPr/>
        </p:nvSpPr>
        <p:spPr>
          <a:xfrm rot="5400000">
            <a:off x="10318629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4" name="화살표: 갈매기형 수장 303">
            <a:extLst>
              <a:ext uri="{FF2B5EF4-FFF2-40B4-BE49-F238E27FC236}">
                <a16:creationId xmlns:a16="http://schemas.microsoft.com/office/drawing/2014/main" id="{F55A79EA-AB83-0D8C-7315-3F184D57CB4C}"/>
              </a:ext>
            </a:extLst>
          </p:cNvPr>
          <p:cNvSpPr/>
          <p:nvPr/>
        </p:nvSpPr>
        <p:spPr>
          <a:xfrm rot="5400000">
            <a:off x="10060254" y="7362742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5" name="화살표: 갈매기형 수장 304">
            <a:extLst>
              <a:ext uri="{FF2B5EF4-FFF2-40B4-BE49-F238E27FC236}">
                <a16:creationId xmlns:a16="http://schemas.microsoft.com/office/drawing/2014/main" id="{DA839B67-B42A-8630-CE1D-3F1DF590CD19}"/>
              </a:ext>
            </a:extLst>
          </p:cNvPr>
          <p:cNvSpPr/>
          <p:nvPr/>
        </p:nvSpPr>
        <p:spPr>
          <a:xfrm rot="5400000">
            <a:off x="10060254" y="740544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6" name="화살표: 갈매기형 수장 305">
            <a:extLst>
              <a:ext uri="{FF2B5EF4-FFF2-40B4-BE49-F238E27FC236}">
                <a16:creationId xmlns:a16="http://schemas.microsoft.com/office/drawing/2014/main" id="{DEDF8FB9-AF2A-4B34-E933-F4B22BD9A6ED}"/>
              </a:ext>
            </a:extLst>
          </p:cNvPr>
          <p:cNvSpPr/>
          <p:nvPr/>
        </p:nvSpPr>
        <p:spPr>
          <a:xfrm rot="5400000">
            <a:off x="10060254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7" name="화살표: 갈매기형 수장 306">
            <a:extLst>
              <a:ext uri="{FF2B5EF4-FFF2-40B4-BE49-F238E27FC236}">
                <a16:creationId xmlns:a16="http://schemas.microsoft.com/office/drawing/2014/main" id="{B9CD37F1-EF1C-C1E0-1D16-E2344E88DA96}"/>
              </a:ext>
            </a:extLst>
          </p:cNvPr>
          <p:cNvSpPr/>
          <p:nvPr/>
        </p:nvSpPr>
        <p:spPr>
          <a:xfrm rot="5400000">
            <a:off x="10060254" y="7488416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8" name="화살표: 갈매기형 수장 307">
            <a:extLst>
              <a:ext uri="{FF2B5EF4-FFF2-40B4-BE49-F238E27FC236}">
                <a16:creationId xmlns:a16="http://schemas.microsoft.com/office/drawing/2014/main" id="{4354B494-C38B-4898-E3E8-4EF1D6D01D88}"/>
              </a:ext>
            </a:extLst>
          </p:cNvPr>
          <p:cNvSpPr/>
          <p:nvPr/>
        </p:nvSpPr>
        <p:spPr>
          <a:xfrm rot="5400000">
            <a:off x="10060254" y="752740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10" name="그래픽 309" descr="태양열 전지판 윤곽선">
            <a:extLst>
              <a:ext uri="{FF2B5EF4-FFF2-40B4-BE49-F238E27FC236}">
                <a16:creationId xmlns:a16="http://schemas.microsoft.com/office/drawing/2014/main" id="{2A23870E-4CCC-9551-4C95-116314E9E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2173" y="7764138"/>
            <a:ext cx="208086" cy="208086"/>
          </a:xfrm>
          <a:prstGeom prst="rect">
            <a:avLst/>
          </a:prstGeom>
        </p:spPr>
      </p:pic>
      <p:pic>
        <p:nvPicPr>
          <p:cNvPr id="311" name="그래픽 310" descr="태양열 전지판 단색으로 채워진">
            <a:extLst>
              <a:ext uri="{FF2B5EF4-FFF2-40B4-BE49-F238E27FC236}">
                <a16:creationId xmlns:a16="http://schemas.microsoft.com/office/drawing/2014/main" id="{DC98C184-6B93-701B-07DB-4B742F5AA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2326">
            <a:off x="11140165" y="7765417"/>
            <a:ext cx="208078" cy="208078"/>
          </a:xfrm>
          <a:prstGeom prst="rect">
            <a:avLst/>
          </a:prstGeom>
        </p:spPr>
      </p:pic>
      <p:pic>
        <p:nvPicPr>
          <p:cNvPr id="314" name="그래픽 313" descr="어두움(중간 태양) 단색으로 채워진">
            <a:extLst>
              <a:ext uri="{FF2B5EF4-FFF2-40B4-BE49-F238E27FC236}">
                <a16:creationId xmlns:a16="http://schemas.microsoft.com/office/drawing/2014/main" id="{BC1DADED-C357-2F84-7966-5CFF4D24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913" y="7381841"/>
            <a:ext cx="323908" cy="323908"/>
          </a:xfrm>
          <a:prstGeom prst="rect">
            <a:avLst/>
          </a:prstGeom>
        </p:spPr>
      </p:pic>
      <p:sp>
        <p:nvSpPr>
          <p:cNvPr id="316" name="화살표: 갈매기형 수장 315">
            <a:extLst>
              <a:ext uri="{FF2B5EF4-FFF2-40B4-BE49-F238E27FC236}">
                <a16:creationId xmlns:a16="http://schemas.microsoft.com/office/drawing/2014/main" id="{459B6869-444B-9104-0814-D8047B0CB302}"/>
              </a:ext>
            </a:extLst>
          </p:cNvPr>
          <p:cNvSpPr/>
          <p:nvPr/>
        </p:nvSpPr>
        <p:spPr>
          <a:xfrm rot="5400000">
            <a:off x="11238838" y="767886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7" name="화살표: 갈매기형 수장 316">
            <a:extLst>
              <a:ext uri="{FF2B5EF4-FFF2-40B4-BE49-F238E27FC236}">
                <a16:creationId xmlns:a16="http://schemas.microsoft.com/office/drawing/2014/main" id="{B2195224-41FD-4591-E697-046B682D6F4D}"/>
              </a:ext>
            </a:extLst>
          </p:cNvPr>
          <p:cNvSpPr/>
          <p:nvPr/>
        </p:nvSpPr>
        <p:spPr>
          <a:xfrm rot="5400000">
            <a:off x="11238838" y="772131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BED41D6-F53D-DF3A-20E5-F70B05C6FB4B}"/>
              </a:ext>
            </a:extLst>
          </p:cNvPr>
          <p:cNvSpPr txBox="1"/>
          <p:nvPr/>
        </p:nvSpPr>
        <p:spPr>
          <a:xfrm>
            <a:off x="11350260" y="7784546"/>
            <a:ext cx="312428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3.6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C3E2F0-A61B-A88C-221A-FF25108896FB}"/>
              </a:ext>
            </a:extLst>
          </p:cNvPr>
          <p:cNvSpPr txBox="1"/>
          <p:nvPr/>
        </p:nvSpPr>
        <p:spPr>
          <a:xfrm>
            <a:off x="11320122" y="8051255"/>
            <a:ext cx="29768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24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21433D91-85DD-D6BC-8DC7-F83FEB541E46}"/>
              </a:ext>
            </a:extLst>
          </p:cNvPr>
          <p:cNvGrpSpPr/>
          <p:nvPr/>
        </p:nvGrpSpPr>
        <p:grpSpPr>
          <a:xfrm>
            <a:off x="8491868" y="8446036"/>
            <a:ext cx="3051318" cy="116955"/>
            <a:chOff x="386268" y="1428572"/>
            <a:chExt cx="7232753" cy="27722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AF7B1C25-5321-8D6A-C1AC-B68A1A3376A8}"/>
                </a:ext>
              </a:extLst>
            </p:cNvPr>
            <p:cNvSpPr txBox="1"/>
            <p:nvPr/>
          </p:nvSpPr>
          <p:spPr>
            <a:xfrm>
              <a:off x="594493" y="1428572"/>
              <a:ext cx="7024528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공식적으로 확인 가능한 통계는 한국에너지공단</a:t>
              </a:r>
              <a:r>
                <a:rPr lang="en-US" altLang="ko-KR" sz="760" dirty="0"/>
                <a:t>, </a:t>
              </a:r>
              <a:r>
                <a:rPr lang="ko-KR" altLang="en-US" sz="760" dirty="0"/>
                <a:t>한국에너지기술연구원의 자료가 있음</a:t>
              </a:r>
              <a:r>
                <a:rPr lang="en-US" altLang="ko-KR" sz="760" dirty="0"/>
                <a:t>.</a:t>
              </a:r>
            </a:p>
          </p:txBody>
        </p: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1DBE0F77-1780-5CA5-F328-64875A4983F8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343" name="사각형: 둥근 모서리 7">
                <a:extLst>
                  <a:ext uri="{FF2B5EF4-FFF2-40B4-BE49-F238E27FC236}">
                    <a16:creationId xmlns:a16="http://schemas.microsoft.com/office/drawing/2014/main" id="{8F9A97C8-8E1C-E2A2-F648-1CADD74C452C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4" name="자유형: 도형 8">
                <a:extLst>
                  <a:ext uri="{FF2B5EF4-FFF2-40B4-BE49-F238E27FC236}">
                    <a16:creationId xmlns:a16="http://schemas.microsoft.com/office/drawing/2014/main" id="{BAF3D8AE-8747-03D3-F292-0364C7BFE7CE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5" name="자유형: 도형 9">
                <a:extLst>
                  <a:ext uri="{FF2B5EF4-FFF2-40B4-BE49-F238E27FC236}">
                    <a16:creationId xmlns:a16="http://schemas.microsoft.com/office/drawing/2014/main" id="{4CEF6284-DE88-90DE-BDBC-D54A04CBF61E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349" name="표 2">
            <a:extLst>
              <a:ext uri="{FF2B5EF4-FFF2-40B4-BE49-F238E27FC236}">
                <a16:creationId xmlns:a16="http://schemas.microsoft.com/office/drawing/2014/main" id="{B2C419EB-4636-C6EE-8842-62453AC08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41046"/>
              </p:ext>
            </p:extLst>
          </p:nvPr>
        </p:nvGraphicFramePr>
        <p:xfrm>
          <a:off x="8508023" y="8771296"/>
          <a:ext cx="4680056" cy="586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9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1030844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998696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1155145">
                  <a:extLst>
                    <a:ext uri="{9D8B030D-6E8A-4147-A177-3AD203B41FA5}">
                      <a16:colId xmlns:a16="http://schemas.microsoft.com/office/drawing/2014/main" val="1946540302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출처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공간해상도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시계열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전국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경기도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시군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에너지기술연구원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(229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2018~2023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지역별 상이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14.2%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14.8%,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2022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경기도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13.6%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중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번째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울산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15.0%,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대전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12.8%)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 중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14.9 % (2018~2023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10.8 % (2022~2023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11162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에너지공단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평균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단일 수치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2015~2022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15.0 %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15.9%,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39193"/>
                  </a:ext>
                </a:extLst>
              </a:tr>
            </a:tbl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816269E6-160C-DB9A-89DB-F5486ACD7796}"/>
              </a:ext>
            </a:extLst>
          </p:cNvPr>
          <p:cNvSpPr>
            <a:spLocks/>
          </p:cNvSpPr>
          <p:nvPr/>
        </p:nvSpPr>
        <p:spPr bwMode="auto">
          <a:xfrm>
            <a:off x="8571264" y="8625774"/>
            <a:ext cx="67528" cy="47033"/>
          </a:xfrm>
          <a:custGeom>
            <a:avLst/>
            <a:gdLst>
              <a:gd name="T0" fmla="*/ 409 w 501"/>
              <a:gd name="T1" fmla="*/ 1 h 442"/>
              <a:gd name="T2" fmla="*/ 227 w 501"/>
              <a:gd name="T3" fmla="*/ 195 h 442"/>
              <a:gd name="T4" fmla="*/ 161 w 501"/>
              <a:gd name="T5" fmla="*/ 320 h 442"/>
              <a:gd name="T6" fmla="*/ 92 w 501"/>
              <a:gd name="T7" fmla="*/ 237 h 442"/>
              <a:gd name="T8" fmla="*/ 0 w 501"/>
              <a:gd name="T9" fmla="*/ 237 h 442"/>
              <a:gd name="T10" fmla="*/ 117 w 501"/>
              <a:gd name="T11" fmla="*/ 439 h 442"/>
              <a:gd name="T12" fmla="*/ 210 w 501"/>
              <a:gd name="T13" fmla="*/ 439 h 442"/>
              <a:gd name="T14" fmla="*/ 320 w 501"/>
              <a:gd name="T15" fmla="*/ 195 h 442"/>
              <a:gd name="T16" fmla="*/ 501 w 501"/>
              <a:gd name="T17" fmla="*/ 1 h 442"/>
              <a:gd name="T18" fmla="*/ 409 w 501"/>
              <a:gd name="T19" fmla="*/ 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1" h="442">
                <a:moveTo>
                  <a:pt x="409" y="1"/>
                </a:moveTo>
                <a:cubicBezTo>
                  <a:pt x="328" y="38"/>
                  <a:pt x="271" y="122"/>
                  <a:pt x="227" y="195"/>
                </a:cubicBezTo>
                <a:cubicBezTo>
                  <a:pt x="203" y="235"/>
                  <a:pt x="181" y="277"/>
                  <a:pt x="161" y="320"/>
                </a:cubicBezTo>
                <a:cubicBezTo>
                  <a:pt x="143" y="288"/>
                  <a:pt x="121" y="259"/>
                  <a:pt x="92" y="237"/>
                </a:cubicBezTo>
                <a:cubicBezTo>
                  <a:pt x="91" y="236"/>
                  <a:pt x="1" y="238"/>
                  <a:pt x="0" y="237"/>
                </a:cubicBezTo>
                <a:cubicBezTo>
                  <a:pt x="61" y="286"/>
                  <a:pt x="95" y="366"/>
                  <a:pt x="117" y="439"/>
                </a:cubicBezTo>
                <a:cubicBezTo>
                  <a:pt x="118" y="442"/>
                  <a:pt x="209" y="442"/>
                  <a:pt x="210" y="439"/>
                </a:cubicBezTo>
                <a:cubicBezTo>
                  <a:pt x="234" y="354"/>
                  <a:pt x="274" y="271"/>
                  <a:pt x="320" y="195"/>
                </a:cubicBezTo>
                <a:cubicBezTo>
                  <a:pt x="364" y="122"/>
                  <a:pt x="421" y="38"/>
                  <a:pt x="501" y="1"/>
                </a:cubicBezTo>
                <a:cubicBezTo>
                  <a:pt x="499" y="2"/>
                  <a:pt x="411" y="0"/>
                  <a:pt x="409" y="1"/>
                </a:cubicBezTo>
                <a:close/>
              </a:path>
            </a:pathLst>
          </a:custGeom>
          <a:solidFill>
            <a:srgbClr val="004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7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7E33-6F01-CE06-F8E4-F99DCAAA2FF8}"/>
              </a:ext>
            </a:extLst>
          </p:cNvPr>
          <p:cNvSpPr txBox="1"/>
          <p:nvPr/>
        </p:nvSpPr>
        <p:spPr>
          <a:xfrm>
            <a:off x="8607879" y="8558466"/>
            <a:ext cx="2998898" cy="1832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기상조건에 매우 의존적인 태양광의 특성상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공간해상도가 우수한 에너지기술연구원의 데이터를 사용하고자 함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5586F-C88D-2C1D-E306-B012EBCBB44B}"/>
              </a:ext>
            </a:extLst>
          </p:cNvPr>
          <p:cNvSpPr txBox="1"/>
          <p:nvPr/>
        </p:nvSpPr>
        <p:spPr>
          <a:xfrm>
            <a:off x="8469005" y="9355372"/>
            <a:ext cx="2289251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전력통계정보시스템</a:t>
            </a:r>
            <a:r>
              <a:rPr lang="en-US" altLang="ko-KR" sz="422" dirty="0"/>
              <a:t>(EPSIS), </a:t>
            </a:r>
            <a:r>
              <a:rPr lang="ko-KR" altLang="en-US" sz="422" dirty="0"/>
              <a:t>지역별 태양광 이용률</a:t>
            </a:r>
            <a:r>
              <a:rPr lang="en-US" altLang="ko-KR" sz="422" dirty="0"/>
              <a:t>, https://epsis.kpx.or.kr/epsisnew/selectKnreMain.do (2024.07.12.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  <a:p>
            <a:r>
              <a:rPr lang="ko-KR" altLang="en-US" sz="422" dirty="0"/>
              <a:t>한국에너지공단</a:t>
            </a:r>
            <a:r>
              <a:rPr lang="en-US" altLang="ko-KR" sz="422" dirty="0"/>
              <a:t>, 2023, 2022</a:t>
            </a:r>
            <a:r>
              <a:rPr lang="ko-KR" altLang="en-US" sz="422" dirty="0"/>
              <a:t>년 신재생에너지 보급통계</a:t>
            </a:r>
            <a:endParaRPr lang="en-US" altLang="ko-KR" sz="422" dirty="0"/>
          </a:p>
        </p:txBody>
      </p:sp>
    </p:spTree>
    <p:extLst>
      <p:ext uri="{BB962C8B-B14F-4D97-AF65-F5344CB8AC3E}">
        <p14:creationId xmlns:p14="http://schemas.microsoft.com/office/powerpoint/2010/main" val="24157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86D0-D860-F1BD-19AA-5C2A41B0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BF7BB2-DB4E-57D7-27FF-90A646FA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00"/>
          <a:stretch/>
        </p:blipFill>
        <p:spPr>
          <a:xfrm>
            <a:off x="5458521" y="534572"/>
            <a:ext cx="11087263" cy="45579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656E64-941F-1918-4F32-59A7812DDAE9}"/>
              </a:ext>
            </a:extLst>
          </p:cNvPr>
          <p:cNvSpPr/>
          <p:nvPr/>
        </p:nvSpPr>
        <p:spPr>
          <a:xfrm>
            <a:off x="5979026" y="3108960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6BAF6-9C87-3FEA-4AC0-53F7D49A1568}"/>
              </a:ext>
            </a:extLst>
          </p:cNvPr>
          <p:cNvSpPr/>
          <p:nvPr/>
        </p:nvSpPr>
        <p:spPr>
          <a:xfrm>
            <a:off x="7707458" y="4309247"/>
            <a:ext cx="1577477" cy="361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</a:rPr>
              <a:t>에너지</a:t>
            </a:r>
            <a:r>
              <a:rPr lang="en-US" altLang="ko-KR" sz="1400" dirty="0">
                <a:solidFill>
                  <a:schemeClr val="tx1"/>
                </a:solidFill>
              </a:rPr>
              <a:t>” </a:t>
            </a:r>
            <a:r>
              <a:rPr lang="ko-KR" altLang="en-US" sz="1400" dirty="0">
                <a:solidFill>
                  <a:schemeClr val="tx1"/>
                </a:solidFill>
              </a:rPr>
              <a:t>로 변경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25E155-7FF9-2FFE-5029-589E88703687}"/>
              </a:ext>
            </a:extLst>
          </p:cNvPr>
          <p:cNvCxnSpPr>
            <a:stCxn id="6" idx="3"/>
          </p:cNvCxnSpPr>
          <p:nvPr/>
        </p:nvCxnSpPr>
        <p:spPr>
          <a:xfrm>
            <a:off x="6893426" y="334107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7">
            <a:extLst>
              <a:ext uri="{FF2B5EF4-FFF2-40B4-BE49-F238E27FC236}">
                <a16:creationId xmlns:a16="http://schemas.microsoft.com/office/drawing/2014/main" id="{7908B56E-3F4A-B453-09A4-9D4EE9D2F50B}"/>
              </a:ext>
            </a:extLst>
          </p:cNvPr>
          <p:cNvSpPr/>
          <p:nvPr/>
        </p:nvSpPr>
        <p:spPr>
          <a:xfrm>
            <a:off x="4855856" y="6600826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tx1"/>
                </a:solidFill>
              </a:rPr>
              <a:t>에너지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3" name="직사각형 7">
            <a:extLst>
              <a:ext uri="{FF2B5EF4-FFF2-40B4-BE49-F238E27FC236}">
                <a16:creationId xmlns:a16="http://schemas.microsoft.com/office/drawing/2014/main" id="{79763F0E-BAFC-9E53-0904-2125ECC3FBD3}"/>
              </a:ext>
            </a:extLst>
          </p:cNvPr>
          <p:cNvSpPr/>
          <p:nvPr/>
        </p:nvSpPr>
        <p:spPr>
          <a:xfrm>
            <a:off x="4855856" y="8867179"/>
            <a:ext cx="51009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tx1"/>
                </a:solidFill>
              </a:rPr>
              <a:t>재생에너지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4" name="직사각형 7">
            <a:extLst>
              <a:ext uri="{FF2B5EF4-FFF2-40B4-BE49-F238E27FC236}">
                <a16:creationId xmlns:a16="http://schemas.microsoft.com/office/drawing/2014/main" id="{343B6CB1-D1F4-1269-329C-A6E31C91C029}"/>
              </a:ext>
            </a:extLst>
          </p:cNvPr>
          <p:cNvSpPr/>
          <p:nvPr/>
        </p:nvSpPr>
        <p:spPr>
          <a:xfrm>
            <a:off x="8640456" y="5534760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수요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5DC80E-A9DF-0F60-450B-635C05ACBCC0}"/>
              </a:ext>
            </a:extLst>
          </p:cNvPr>
          <p:cNvSpPr/>
          <p:nvPr/>
        </p:nvSpPr>
        <p:spPr>
          <a:xfrm>
            <a:off x="8640456" y="7200970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공급</a:t>
            </a:r>
          </a:p>
        </p:txBody>
      </p:sp>
    </p:spTree>
    <p:extLst>
      <p:ext uri="{BB962C8B-B14F-4D97-AF65-F5344CB8AC3E}">
        <p14:creationId xmlns:p14="http://schemas.microsoft.com/office/powerpoint/2010/main" val="934545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8623178" y="7692610"/>
            <a:ext cx="2213893" cy="649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defTabSz="385763">
              <a:defRPr/>
            </a:pPr>
            <a:r>
              <a:rPr lang="ko-KR" altLang="en-US" sz="2110" spc="-26" dirty="0" err="1">
                <a:solidFill>
                  <a:schemeClr val="tx1"/>
                </a:solidFill>
              </a:rPr>
              <a:t>경기천년제목</a:t>
            </a:r>
            <a:r>
              <a:rPr lang="ko-KR" altLang="en-US" sz="2110" spc="-26" dirty="0">
                <a:solidFill>
                  <a:schemeClr val="tx1"/>
                </a:solidFill>
              </a:rPr>
              <a:t> </a:t>
            </a:r>
            <a:r>
              <a:rPr lang="en-US" altLang="ko-KR" sz="2110" spc="-26" dirty="0">
                <a:solidFill>
                  <a:schemeClr val="tx1"/>
                </a:solidFill>
              </a:rPr>
              <a:t>BOLD 50pt TITLE</a:t>
            </a:r>
            <a:endParaRPr lang="ko-KR" altLang="en-US" sz="2110" spc="-26" dirty="0">
              <a:solidFill>
                <a:schemeClr val="tx1"/>
              </a:solidFill>
            </a:endParaRPr>
          </a:p>
        </p:txBody>
      </p:sp>
      <p:grpSp>
        <p:nvGrpSpPr>
          <p:cNvPr id="5" name="그래픽 6">
            <a:extLst>
              <a:ext uri="{FF2B5EF4-FFF2-40B4-BE49-F238E27FC236}">
                <a16:creationId xmlns:a16="http://schemas.microsoft.com/office/drawing/2014/main" id="{A842F50E-B7B9-772F-0EE5-D361B60071FA}"/>
              </a:ext>
            </a:extLst>
          </p:cNvPr>
          <p:cNvGrpSpPr/>
          <p:nvPr/>
        </p:nvGrpSpPr>
        <p:grpSpPr>
          <a:xfrm>
            <a:off x="8614449" y="8689153"/>
            <a:ext cx="723036" cy="160654"/>
            <a:chOff x="5697000" y="3045000"/>
            <a:chExt cx="3448080" cy="766140"/>
          </a:xfrm>
        </p:grpSpPr>
        <p:grpSp>
          <p:nvGrpSpPr>
            <p:cNvPr id="6" name="그래픽 6">
              <a:extLst>
                <a:ext uri="{FF2B5EF4-FFF2-40B4-BE49-F238E27FC236}">
                  <a16:creationId xmlns:a16="http://schemas.microsoft.com/office/drawing/2014/main" id="{6D891312-4BA5-4FED-2C05-C210547CF163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2E5EAD7-EC8C-7164-169E-1B116CB6970A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8E4A194F-6D93-CCF6-C704-DCD9459325DE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8060E954-E5D4-C42B-6491-E0534D1CDB15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584200EE-B47D-BFCF-F96A-3D12EFDCFB39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래픽 6">
              <a:extLst>
                <a:ext uri="{FF2B5EF4-FFF2-40B4-BE49-F238E27FC236}">
                  <a16:creationId xmlns:a16="http://schemas.microsoft.com/office/drawing/2014/main" id="{33375C40-56CC-8D71-83C5-1415EA1CFA23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8" name="그래픽 6">
                <a:extLst>
                  <a:ext uri="{FF2B5EF4-FFF2-40B4-BE49-F238E27FC236}">
                    <a16:creationId xmlns:a16="http://schemas.microsoft.com/office/drawing/2014/main" id="{F3E21AFD-9F26-8EA3-F20D-1262E4CE124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D8D50E5-3336-24A5-2B07-034AEFA4446E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15277C8-4DDF-1B34-4DA4-F3A9F0B61730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EF62719B-5291-1B9A-B17D-F255E39617EA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EE6B4F3D-7F86-BE92-40E0-03A5271A13D6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64C22BE-599C-7190-7807-CAA132B0DBEE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27E3CE4-A076-1BC8-4D75-327CD3023CDE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AA9A951-5ECA-7F5C-87B4-1943DA10C9F6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630962B-B606-1AA9-51D9-AE830EEF8A9F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71C480D7-7883-7B8D-AB61-FF23A0672112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FBEDA4EF-0085-09A1-D5F0-49A3CEE94BD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16DCB8A1-4315-5513-35AC-089F344F228A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1AC9610E-46D3-F535-132E-3F1BBA13CDA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" name="그래픽 6">
                <a:extLst>
                  <a:ext uri="{FF2B5EF4-FFF2-40B4-BE49-F238E27FC236}">
                    <a16:creationId xmlns:a16="http://schemas.microsoft.com/office/drawing/2014/main" id="{4CE72C0F-CCB4-20FA-FC2A-ABB310F0E532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CE1C1E61-3652-8447-93D9-26D455F10E0F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0C0B96E1-40B9-ADFF-1326-F9C37B2C1B4B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84105B9B-A989-D7A5-9B0D-58623AC1D86A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94086B66-6D5B-4679-E226-3E8DCBDB6AEB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D709DB7-592F-3280-F17F-9E8598997B2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37266582-5CEA-12E1-D8A6-FC55CAF257C7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2098C73-A520-3844-D411-BE843D462B6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DD1D8CA2-9B13-5B97-9A60-24D4A9A404A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5F990920-549C-3D46-795E-9FF54958542A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DB602A72-197D-5CCD-3FBE-3DD1CA1EC651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48AC1E07-1116-02A0-9B81-ED34FF5FD08A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4767D9F3-7D27-356A-D599-94B6E0169C2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8B9BFDEA-3239-DF7B-1A83-1FFD71708063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5FF70BDD-8EEB-EAFE-CDD9-7CB9C0726ABB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67EDACA7-6B09-44A5-EEB4-5BA9A28A8737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C810FF49-09D5-0481-BBAE-AC35A02F418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C8AC39-1827-A56B-ED21-B1C0AFC14A22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6D7C97F0-94B0-83E5-9E85-6C8D7DB85982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A7CF5889-9059-B584-0630-D90BFBF4EB63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BC5AB999-3E4A-FB96-C064-5FB7811BCDF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30C4607F-93D4-5C59-4948-AE159401B6E8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565D7BA-919E-94A0-DC94-CCE3233E3C46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0F40AA63-5AF7-B7A8-A840-D06D941F0FE4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11905E2D-AF8D-D8A9-B40C-06ABC22E7A94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AAD6C8C0-B0A6-B72F-A325-1B86780DE53B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D30155DD-F711-10BB-335C-32B71990161A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C665AA1-648F-1C4F-D93A-5FA464A2486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8627835" y="8409886"/>
            <a:ext cx="485477" cy="425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FFFE0-C1C8-ACBB-C379-6A6C4EEDA117}"/>
              </a:ext>
            </a:extLst>
          </p:cNvPr>
          <p:cNvSpPr txBox="1"/>
          <p:nvPr/>
        </p:nvSpPr>
        <p:spPr>
          <a:xfrm>
            <a:off x="9098170" y="7761502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874901-E0AA-7932-ADC3-C18A2F80273F}"/>
              </a:ext>
            </a:extLst>
          </p:cNvPr>
          <p:cNvGrpSpPr/>
          <p:nvPr/>
        </p:nvGrpSpPr>
        <p:grpSpPr>
          <a:xfrm>
            <a:off x="8897499" y="7771377"/>
            <a:ext cx="136128" cy="136127"/>
            <a:chOff x="953126" y="2006720"/>
            <a:chExt cx="322674" cy="32267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8641DE7-7AF1-49C2-19AF-96E6051DAEFC}"/>
                </a:ext>
              </a:extLst>
            </p:cNvPr>
            <p:cNvSpPr/>
            <p:nvPr/>
          </p:nvSpPr>
          <p:spPr>
            <a:xfrm rot="2700000">
              <a:off x="953127" y="2006719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FFDFE9-919A-B260-FAE0-1E40CC9124DC}"/>
                </a:ext>
              </a:extLst>
            </p:cNvPr>
            <p:cNvSpPr txBox="1"/>
            <p:nvPr/>
          </p:nvSpPr>
          <p:spPr>
            <a:xfrm>
              <a:off x="972103" y="2060298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01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559245-8597-C395-68D4-06CA87BA1442}"/>
              </a:ext>
            </a:extLst>
          </p:cNvPr>
          <p:cNvSpPr txBox="1"/>
          <p:nvPr/>
        </p:nvSpPr>
        <p:spPr>
          <a:xfrm>
            <a:off x="9098170" y="800646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3A9C3A-D0D7-32BF-33B0-72178B64315E}"/>
              </a:ext>
            </a:extLst>
          </p:cNvPr>
          <p:cNvGrpSpPr/>
          <p:nvPr/>
        </p:nvGrpSpPr>
        <p:grpSpPr>
          <a:xfrm>
            <a:off x="8897499" y="8016336"/>
            <a:ext cx="136128" cy="136127"/>
            <a:chOff x="953126" y="2587364"/>
            <a:chExt cx="322674" cy="32267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7EED7ED-656F-7B99-611D-86AC60DBA06D}"/>
                </a:ext>
              </a:extLst>
            </p:cNvPr>
            <p:cNvSpPr/>
            <p:nvPr/>
          </p:nvSpPr>
          <p:spPr>
            <a:xfrm rot="2700000">
              <a:off x="953127" y="2587363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E84732-30A7-C5D3-13E7-9B3640584B74}"/>
                </a:ext>
              </a:extLst>
            </p:cNvPr>
            <p:cNvSpPr txBox="1"/>
            <p:nvPr/>
          </p:nvSpPr>
          <p:spPr>
            <a:xfrm>
              <a:off x="972103" y="2640942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02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EB216-A725-07B6-A57E-B2AE3D399EBF}"/>
              </a:ext>
            </a:extLst>
          </p:cNvPr>
          <p:cNvSpPr txBox="1"/>
          <p:nvPr/>
        </p:nvSpPr>
        <p:spPr>
          <a:xfrm>
            <a:off x="9098170" y="825142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21D115-B563-58D5-1D9D-99AD8F7CA86A}"/>
              </a:ext>
            </a:extLst>
          </p:cNvPr>
          <p:cNvGrpSpPr/>
          <p:nvPr/>
        </p:nvGrpSpPr>
        <p:grpSpPr>
          <a:xfrm>
            <a:off x="8897499" y="8261295"/>
            <a:ext cx="136128" cy="136127"/>
            <a:chOff x="953126" y="3168008"/>
            <a:chExt cx="322674" cy="32267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2CF8E75-0D34-7733-9E78-EB326EDBD35D}"/>
                </a:ext>
              </a:extLst>
            </p:cNvPr>
            <p:cNvSpPr/>
            <p:nvPr/>
          </p:nvSpPr>
          <p:spPr>
            <a:xfrm rot="2700000">
              <a:off x="953127" y="3168007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91F55-3DE7-EEB9-F2AC-36F503681C86}"/>
                </a:ext>
              </a:extLst>
            </p:cNvPr>
            <p:cNvSpPr txBox="1"/>
            <p:nvPr/>
          </p:nvSpPr>
          <p:spPr>
            <a:xfrm>
              <a:off x="972103" y="3221586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03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3CD912-45C7-ED59-B62B-325C6FD74215}"/>
              </a:ext>
            </a:extLst>
          </p:cNvPr>
          <p:cNvSpPr txBox="1"/>
          <p:nvPr/>
        </p:nvSpPr>
        <p:spPr>
          <a:xfrm>
            <a:off x="9098170" y="8496380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146254-4840-3837-F38A-B0C8CDD70A70}"/>
              </a:ext>
            </a:extLst>
          </p:cNvPr>
          <p:cNvGrpSpPr/>
          <p:nvPr/>
        </p:nvGrpSpPr>
        <p:grpSpPr>
          <a:xfrm>
            <a:off x="8897499" y="8506254"/>
            <a:ext cx="136128" cy="136127"/>
            <a:chOff x="953126" y="3748652"/>
            <a:chExt cx="322674" cy="32267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199522-A6B4-003B-8B21-36C07A1A2775}"/>
                </a:ext>
              </a:extLst>
            </p:cNvPr>
            <p:cNvSpPr/>
            <p:nvPr/>
          </p:nvSpPr>
          <p:spPr>
            <a:xfrm rot="2700000">
              <a:off x="953127" y="3748651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EBF21A-EC24-2639-2D8B-2925FB67D1F7}"/>
                </a:ext>
              </a:extLst>
            </p:cNvPr>
            <p:cNvSpPr txBox="1"/>
            <p:nvPr/>
          </p:nvSpPr>
          <p:spPr>
            <a:xfrm>
              <a:off x="972103" y="3802230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04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441241-FFCA-0F85-9B05-5B4914F780A5}"/>
              </a:ext>
            </a:extLst>
          </p:cNvPr>
          <p:cNvSpPr txBox="1"/>
          <p:nvPr/>
        </p:nvSpPr>
        <p:spPr>
          <a:xfrm>
            <a:off x="9098170" y="8741339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D23ACE-0923-018C-253E-90C2F165AF83}"/>
              </a:ext>
            </a:extLst>
          </p:cNvPr>
          <p:cNvGrpSpPr/>
          <p:nvPr/>
        </p:nvGrpSpPr>
        <p:grpSpPr>
          <a:xfrm>
            <a:off x="8897499" y="8751213"/>
            <a:ext cx="136128" cy="136127"/>
            <a:chOff x="953126" y="4329295"/>
            <a:chExt cx="322674" cy="32267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8ECDD83-3E84-D6AB-3269-0A3C7690B424}"/>
                </a:ext>
              </a:extLst>
            </p:cNvPr>
            <p:cNvSpPr/>
            <p:nvPr/>
          </p:nvSpPr>
          <p:spPr>
            <a:xfrm rot="2700000">
              <a:off x="953127" y="4329294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5EDD8F-E02E-A15A-464E-022B8C1A38EC}"/>
                </a:ext>
              </a:extLst>
            </p:cNvPr>
            <p:cNvSpPr txBox="1"/>
            <p:nvPr/>
          </p:nvSpPr>
          <p:spPr>
            <a:xfrm>
              <a:off x="972103" y="4382873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05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83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E7CCC2-AE17-5667-5CBF-BDC78DBC506A}"/>
              </a:ext>
            </a:extLst>
          </p:cNvPr>
          <p:cNvGrpSpPr/>
          <p:nvPr/>
        </p:nvGrpSpPr>
        <p:grpSpPr>
          <a:xfrm>
            <a:off x="7929799" y="6969184"/>
            <a:ext cx="4304814" cy="1708049"/>
            <a:chOff x="-1056562" y="1202940"/>
            <a:chExt cx="8928086" cy="354245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0C8602E-2331-471F-15CB-BBB812B94A3A}"/>
                </a:ext>
              </a:extLst>
            </p:cNvPr>
            <p:cNvGrpSpPr/>
            <p:nvPr/>
          </p:nvGrpSpPr>
          <p:grpSpPr>
            <a:xfrm>
              <a:off x="-1056562" y="1297111"/>
              <a:ext cx="7290270" cy="3448284"/>
              <a:chOff x="-1026705" y="925616"/>
              <a:chExt cx="7290270" cy="3448284"/>
            </a:xfrm>
          </p:grpSpPr>
          <p:sp>
            <p:nvSpPr>
              <p:cNvPr id="675" name="사각형: 둥근 모서리 674">
                <a:extLst>
                  <a:ext uri="{FF2B5EF4-FFF2-40B4-BE49-F238E27FC236}">
                    <a16:creationId xmlns:a16="http://schemas.microsoft.com/office/drawing/2014/main" id="{D259CD83-E15B-F0A4-C89E-6FF46292E192}"/>
                  </a:ext>
                </a:extLst>
              </p:cNvPr>
              <p:cNvSpPr/>
              <p:nvPr/>
            </p:nvSpPr>
            <p:spPr>
              <a:xfrm>
                <a:off x="2879444" y="340397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6" name="자유형: 도형 675">
                <a:extLst>
                  <a:ext uri="{FF2B5EF4-FFF2-40B4-BE49-F238E27FC236}">
                    <a16:creationId xmlns:a16="http://schemas.microsoft.com/office/drawing/2014/main" id="{2E0BE63A-2508-2AE1-F497-51892B3C7C59}"/>
                  </a:ext>
                </a:extLst>
              </p:cNvPr>
              <p:cNvSpPr/>
              <p:nvPr/>
            </p:nvSpPr>
            <p:spPr>
              <a:xfrm>
                <a:off x="-1026705" y="3284311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7" name="자유형: 도형 676">
                <a:extLst>
                  <a:ext uri="{FF2B5EF4-FFF2-40B4-BE49-F238E27FC236}">
                    <a16:creationId xmlns:a16="http://schemas.microsoft.com/office/drawing/2014/main" id="{55224D64-AF19-B06E-0163-D140564F9A4A}"/>
                  </a:ext>
                </a:extLst>
              </p:cNvPr>
              <p:cNvSpPr/>
              <p:nvPr/>
            </p:nvSpPr>
            <p:spPr>
              <a:xfrm>
                <a:off x="4671738" y="2190853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8" name="사각형: 둥근 모서리 677">
                <a:extLst>
                  <a:ext uri="{FF2B5EF4-FFF2-40B4-BE49-F238E27FC236}">
                    <a16:creationId xmlns:a16="http://schemas.microsoft.com/office/drawing/2014/main" id="{232C9568-0225-F6D3-8796-D32BAAC6C351}"/>
                  </a:ext>
                </a:extLst>
              </p:cNvPr>
              <p:cNvSpPr/>
              <p:nvPr/>
            </p:nvSpPr>
            <p:spPr>
              <a:xfrm>
                <a:off x="3516714" y="214180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9" name="자유형: 도형 678">
                <a:extLst>
                  <a:ext uri="{FF2B5EF4-FFF2-40B4-BE49-F238E27FC236}">
                    <a16:creationId xmlns:a16="http://schemas.microsoft.com/office/drawing/2014/main" id="{B39FF167-D9ED-C850-2878-12BCFEAF7753}"/>
                  </a:ext>
                </a:extLst>
              </p:cNvPr>
              <p:cNvSpPr/>
              <p:nvPr/>
            </p:nvSpPr>
            <p:spPr>
              <a:xfrm>
                <a:off x="4373768" y="1115668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grpSp>
            <p:nvGrpSpPr>
              <p:cNvPr id="680" name="그룹 679">
                <a:extLst>
                  <a:ext uri="{FF2B5EF4-FFF2-40B4-BE49-F238E27FC236}">
                    <a16:creationId xmlns:a16="http://schemas.microsoft.com/office/drawing/2014/main" id="{AF2D5513-01D4-59D3-CDFD-C28CDD4C9808}"/>
                  </a:ext>
                </a:extLst>
              </p:cNvPr>
              <p:cNvGrpSpPr/>
              <p:nvPr userDrawn="1"/>
            </p:nvGrpSpPr>
            <p:grpSpPr>
              <a:xfrm>
                <a:off x="961676" y="3912934"/>
                <a:ext cx="1494324" cy="460966"/>
                <a:chOff x="1014125" y="3809624"/>
                <a:chExt cx="1494324" cy="460966"/>
              </a:xfrm>
            </p:grpSpPr>
            <p:sp>
              <p:nvSpPr>
                <p:cNvPr id="683" name="사각형: 둥근 모서리 682">
                  <a:extLst>
                    <a:ext uri="{FF2B5EF4-FFF2-40B4-BE49-F238E27FC236}">
                      <a16:creationId xmlns:a16="http://schemas.microsoft.com/office/drawing/2014/main" id="{D238CA28-0345-0C56-5E66-662BB2C5707E}"/>
                    </a:ext>
                  </a:extLst>
                </p:cNvPr>
                <p:cNvSpPr/>
                <p:nvPr/>
              </p:nvSpPr>
              <p:spPr>
                <a:xfrm>
                  <a:off x="1014125" y="3809624"/>
                  <a:ext cx="1494324" cy="2947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84" name="사각형: 둥근 모서리 683">
                  <a:extLst>
                    <a:ext uri="{FF2B5EF4-FFF2-40B4-BE49-F238E27FC236}">
                      <a16:creationId xmlns:a16="http://schemas.microsoft.com/office/drawing/2014/main" id="{22E55B88-B1D9-A34F-2C20-6C6D872B55B0}"/>
                    </a:ext>
                  </a:extLst>
                </p:cNvPr>
                <p:cNvSpPr/>
                <p:nvPr/>
              </p:nvSpPr>
              <p:spPr>
                <a:xfrm flipV="1">
                  <a:off x="1032006" y="4168958"/>
                  <a:ext cx="1380627" cy="10163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484607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sp>
            <p:nvSpPr>
              <p:cNvPr id="681" name="사각형: 둥근 모서리 680">
                <a:extLst>
                  <a:ext uri="{FF2B5EF4-FFF2-40B4-BE49-F238E27FC236}">
                    <a16:creationId xmlns:a16="http://schemas.microsoft.com/office/drawing/2014/main" id="{E4B965C3-AB89-4359-16CD-DBD1B44D2482}"/>
                  </a:ext>
                </a:extLst>
              </p:cNvPr>
              <p:cNvSpPr/>
              <p:nvPr/>
            </p:nvSpPr>
            <p:spPr>
              <a:xfrm>
                <a:off x="2017346" y="925616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82" name="사각형: 둥근 모서리 681">
                <a:extLst>
                  <a:ext uri="{FF2B5EF4-FFF2-40B4-BE49-F238E27FC236}">
                    <a16:creationId xmlns:a16="http://schemas.microsoft.com/office/drawing/2014/main" id="{7BD5F8C4-F879-6C5D-7684-417CE8031F04}"/>
                  </a:ext>
                </a:extLst>
              </p:cNvPr>
              <p:cNvSpPr/>
              <p:nvPr/>
            </p:nvSpPr>
            <p:spPr>
              <a:xfrm>
                <a:off x="2928691" y="254085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664DF08-E0EB-1C1F-A2CC-9548A11D0376}"/>
                </a:ext>
              </a:extLst>
            </p:cNvPr>
            <p:cNvSpPr/>
            <p:nvPr/>
          </p:nvSpPr>
          <p:spPr>
            <a:xfrm rot="21402519">
              <a:off x="169376" y="2576870"/>
              <a:ext cx="1264443" cy="1837493"/>
            </a:xfrm>
            <a:custGeom>
              <a:avLst/>
              <a:gdLst>
                <a:gd name="connsiteX0" fmla="*/ 1359764 w 1359764"/>
                <a:gd name="connsiteY0" fmla="*/ 84136 h 2168597"/>
                <a:gd name="connsiteX1" fmla="*/ 261922 w 1359764"/>
                <a:gd name="connsiteY1" fmla="*/ 715572 h 2168597"/>
                <a:gd name="connsiteX2" fmla="*/ 262763 w 1359764"/>
                <a:gd name="connsiteY2" fmla="*/ 867517 h 2168597"/>
                <a:gd name="connsiteX3" fmla="*/ 1131835 w 1359764"/>
                <a:gd name="connsiteY3" fmla="*/ 1364113 h 2168597"/>
                <a:gd name="connsiteX4" fmla="*/ 1133631 w 1359764"/>
                <a:gd name="connsiteY4" fmla="*/ 1684385 h 2168597"/>
                <a:gd name="connsiteX5" fmla="*/ 291773 w 1359764"/>
                <a:gd name="connsiteY5" fmla="*/ 2168598 h 2168597"/>
                <a:gd name="connsiteX6" fmla="*/ 144478 w 1359764"/>
                <a:gd name="connsiteY6" fmla="*/ 2084461 h 2168597"/>
                <a:gd name="connsiteX7" fmla="*/ 986335 w 1359764"/>
                <a:gd name="connsiteY7" fmla="*/ 1600249 h 2168597"/>
                <a:gd name="connsiteX8" fmla="*/ 985493 w 1359764"/>
                <a:gd name="connsiteY8" fmla="*/ 1448305 h 2168597"/>
                <a:gd name="connsiteX9" fmla="*/ 116422 w 1359764"/>
                <a:gd name="connsiteY9" fmla="*/ 951708 h 2168597"/>
                <a:gd name="connsiteX10" fmla="*/ 114626 w 1359764"/>
                <a:gd name="connsiteY10" fmla="*/ 631436 h 2168597"/>
                <a:gd name="connsiteX11" fmla="*/ 1212469 w 1359764"/>
                <a:gd name="connsiteY11" fmla="*/ 0 h 2168597"/>
                <a:gd name="connsiteX12" fmla="*/ 1359764 w 1359764"/>
                <a:gd name="connsiteY12" fmla="*/ 84136 h 21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9764" h="2168597">
                  <a:moveTo>
                    <a:pt x="1359764" y="84136"/>
                  </a:moveTo>
                  <a:lnTo>
                    <a:pt x="261922" y="715572"/>
                  </a:lnTo>
                  <a:cubicBezTo>
                    <a:pt x="189087" y="757446"/>
                    <a:pt x="189480" y="825643"/>
                    <a:pt x="262763" y="867517"/>
                  </a:cubicBezTo>
                  <a:lnTo>
                    <a:pt x="1131835" y="1364113"/>
                  </a:lnTo>
                  <a:cubicBezTo>
                    <a:pt x="1286369" y="1452414"/>
                    <a:pt x="1287155" y="1596084"/>
                    <a:pt x="1133631" y="1684385"/>
                  </a:cubicBezTo>
                  <a:lnTo>
                    <a:pt x="291773" y="2168598"/>
                  </a:lnTo>
                  <a:lnTo>
                    <a:pt x="144478" y="2084461"/>
                  </a:lnTo>
                  <a:lnTo>
                    <a:pt x="986335" y="1600249"/>
                  </a:lnTo>
                  <a:cubicBezTo>
                    <a:pt x="1059169" y="1558376"/>
                    <a:pt x="1058776" y="1490178"/>
                    <a:pt x="985493" y="1448305"/>
                  </a:cubicBezTo>
                  <a:lnTo>
                    <a:pt x="116422" y="951708"/>
                  </a:lnTo>
                  <a:cubicBezTo>
                    <a:pt x="-38112" y="863407"/>
                    <a:pt x="-38898" y="719737"/>
                    <a:pt x="114626" y="631436"/>
                  </a:cubicBezTo>
                  <a:lnTo>
                    <a:pt x="1212469" y="0"/>
                  </a:lnTo>
                  <a:lnTo>
                    <a:pt x="1359764" y="84136"/>
                  </a:lnTo>
                  <a:close/>
                </a:path>
              </a:pathLst>
            </a:custGeom>
            <a:gradFill>
              <a:gsLst>
                <a:gs pos="10000">
                  <a:srgbClr val="F6B238">
                    <a:alpha val="0"/>
                  </a:srgbClr>
                </a:gs>
                <a:gs pos="72000">
                  <a:srgbClr val="F6B238"/>
                </a:gs>
              </a:gsLst>
              <a:lin ang="162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966BBC1-AB8E-3646-E6D0-FD21D2E1A893}"/>
                </a:ext>
              </a:extLst>
            </p:cNvPr>
            <p:cNvSpPr/>
            <p:nvPr/>
          </p:nvSpPr>
          <p:spPr>
            <a:xfrm rot="21402519">
              <a:off x="1292969" y="2567882"/>
              <a:ext cx="3823231" cy="949721"/>
            </a:xfrm>
            <a:custGeom>
              <a:avLst/>
              <a:gdLst>
                <a:gd name="connsiteX0" fmla="*/ 3823231 w 3823231"/>
                <a:gd name="connsiteY0" fmla="*/ 83136 h 1103166"/>
                <a:gd name="connsiteX1" fmla="*/ 2139124 w 3823231"/>
                <a:gd name="connsiteY1" fmla="*/ 1051727 h 1103166"/>
                <a:gd name="connsiteX2" fmla="*/ 1705206 w 3823231"/>
                <a:gd name="connsiteY2" fmla="*/ 1051727 h 1103166"/>
                <a:gd name="connsiteX3" fmla="*/ 0 w 3823231"/>
                <a:gd name="connsiteY3" fmla="*/ 77361 h 1103166"/>
                <a:gd name="connsiteX4" fmla="*/ 134446 w 3823231"/>
                <a:gd name="connsiteY4" fmla="*/ 0 h 1103166"/>
                <a:gd name="connsiteX5" fmla="*/ 1839651 w 3823231"/>
                <a:gd name="connsiteY5" fmla="*/ 974367 h 1103166"/>
                <a:gd name="connsiteX6" fmla="*/ 2003724 w 3823231"/>
                <a:gd name="connsiteY6" fmla="*/ 974367 h 1103166"/>
                <a:gd name="connsiteX7" fmla="*/ 3687831 w 3823231"/>
                <a:gd name="connsiteY7" fmla="*/ 5776 h 1103166"/>
                <a:gd name="connsiteX8" fmla="*/ 3823175 w 3823231"/>
                <a:gd name="connsiteY8" fmla="*/ 83136 h 110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3231" h="1103166">
                  <a:moveTo>
                    <a:pt x="3823231" y="83136"/>
                  </a:moveTo>
                  <a:lnTo>
                    <a:pt x="2139124" y="1051727"/>
                  </a:lnTo>
                  <a:cubicBezTo>
                    <a:pt x="2019829" y="1120313"/>
                    <a:pt x="1825230" y="1120313"/>
                    <a:pt x="1705206" y="1051727"/>
                  </a:cubicBezTo>
                  <a:lnTo>
                    <a:pt x="0" y="77361"/>
                  </a:lnTo>
                  <a:lnTo>
                    <a:pt x="134446" y="0"/>
                  </a:lnTo>
                  <a:lnTo>
                    <a:pt x="1839651" y="974367"/>
                  </a:lnTo>
                  <a:cubicBezTo>
                    <a:pt x="1885046" y="1000302"/>
                    <a:pt x="1958666" y="1000302"/>
                    <a:pt x="2003724" y="974367"/>
                  </a:cubicBezTo>
                  <a:lnTo>
                    <a:pt x="3687831" y="5776"/>
                  </a:lnTo>
                  <a:lnTo>
                    <a:pt x="3823175" y="83136"/>
                  </a:lnTo>
                  <a:close/>
                </a:path>
              </a:pathLst>
            </a:custGeom>
            <a:gradFill>
              <a:gsLst>
                <a:gs pos="8000">
                  <a:srgbClr val="F6B238">
                    <a:alpha val="0"/>
                  </a:srgbClr>
                </a:gs>
                <a:gs pos="41000">
                  <a:srgbClr val="F6B238"/>
                </a:gs>
              </a:gsLst>
              <a:lin ang="8954304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BEC689F-AD16-11E5-049D-B98F294B2883}"/>
                </a:ext>
              </a:extLst>
            </p:cNvPr>
            <p:cNvSpPr/>
            <p:nvPr/>
          </p:nvSpPr>
          <p:spPr>
            <a:xfrm rot="21402519">
              <a:off x="1405445" y="2837022"/>
              <a:ext cx="1711791" cy="1374699"/>
            </a:xfrm>
            <a:custGeom>
              <a:avLst/>
              <a:gdLst>
                <a:gd name="connsiteX0" fmla="*/ 1281219 w 1813265"/>
                <a:gd name="connsiteY0" fmla="*/ 41763 h 1512725"/>
                <a:gd name="connsiteX1" fmla="*/ 1282453 w 1813265"/>
                <a:gd name="connsiteY1" fmla="*/ 266625 h 1512725"/>
                <a:gd name="connsiteX2" fmla="*/ 1597077 w 1813265"/>
                <a:gd name="connsiteY2" fmla="*/ 446393 h 1512725"/>
                <a:gd name="connsiteX3" fmla="*/ 1597469 w 1813265"/>
                <a:gd name="connsiteY3" fmla="*/ 516534 h 1512725"/>
                <a:gd name="connsiteX4" fmla="*/ 0 w 1813265"/>
                <a:gd name="connsiteY4" fmla="*/ 1435365 h 1512725"/>
                <a:gd name="connsiteX5" fmla="*/ 135344 w 1813265"/>
                <a:gd name="connsiteY5" fmla="*/ 1512726 h 1512725"/>
                <a:gd name="connsiteX6" fmla="*/ 1732813 w 1813265"/>
                <a:gd name="connsiteY6" fmla="*/ 593894 h 1512725"/>
                <a:gd name="connsiteX7" fmla="*/ 1731522 w 1813265"/>
                <a:gd name="connsiteY7" fmla="*/ 369088 h 1512725"/>
                <a:gd name="connsiteX8" fmla="*/ 1416899 w 1813265"/>
                <a:gd name="connsiteY8" fmla="*/ 189320 h 1512725"/>
                <a:gd name="connsiteX9" fmla="*/ 1416506 w 1813265"/>
                <a:gd name="connsiteY9" fmla="*/ 119123 h 1512725"/>
                <a:gd name="connsiteX10" fmla="*/ 1511056 w 1813265"/>
                <a:gd name="connsiteY10" fmla="*/ 64754 h 1512725"/>
                <a:gd name="connsiteX11" fmla="*/ 1353828 w 1813265"/>
                <a:gd name="connsiteY11" fmla="*/ 0 h 1512725"/>
                <a:gd name="connsiteX12" fmla="*/ 1281163 w 1813265"/>
                <a:gd name="connsiteY12" fmla="*/ 41818 h 15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265" h="1512725">
                  <a:moveTo>
                    <a:pt x="1281219" y="41763"/>
                  </a:moveTo>
                  <a:cubicBezTo>
                    <a:pt x="1173427" y="103740"/>
                    <a:pt x="1173988" y="204592"/>
                    <a:pt x="1282453" y="266625"/>
                  </a:cubicBezTo>
                  <a:lnTo>
                    <a:pt x="1597077" y="446393"/>
                  </a:lnTo>
                  <a:cubicBezTo>
                    <a:pt x="1630912" y="465719"/>
                    <a:pt x="1631137" y="497207"/>
                    <a:pt x="1597469" y="516534"/>
                  </a:cubicBezTo>
                  <a:lnTo>
                    <a:pt x="0" y="1435365"/>
                  </a:lnTo>
                  <a:lnTo>
                    <a:pt x="135344" y="1512726"/>
                  </a:lnTo>
                  <a:lnTo>
                    <a:pt x="1732813" y="593894"/>
                  </a:lnTo>
                  <a:cubicBezTo>
                    <a:pt x="1840605" y="531917"/>
                    <a:pt x="1839988" y="431065"/>
                    <a:pt x="1731522" y="369088"/>
                  </a:cubicBezTo>
                  <a:lnTo>
                    <a:pt x="1416899" y="189320"/>
                  </a:lnTo>
                  <a:cubicBezTo>
                    <a:pt x="1383063" y="169994"/>
                    <a:pt x="1382839" y="138505"/>
                    <a:pt x="1416506" y="119123"/>
                  </a:cubicBezTo>
                  <a:lnTo>
                    <a:pt x="1511056" y="64754"/>
                  </a:lnTo>
                  <a:lnTo>
                    <a:pt x="1353828" y="0"/>
                  </a:lnTo>
                  <a:lnTo>
                    <a:pt x="1281163" y="4181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1000">
                  <a:srgbClr val="F6B238"/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FE72BF9-187C-8021-51EC-2E7929E21D6A}"/>
                </a:ext>
              </a:extLst>
            </p:cNvPr>
            <p:cNvSpPr/>
            <p:nvPr/>
          </p:nvSpPr>
          <p:spPr>
            <a:xfrm rot="21402519">
              <a:off x="635895" y="1553944"/>
              <a:ext cx="2186779" cy="1295476"/>
            </a:xfrm>
            <a:custGeom>
              <a:avLst/>
              <a:gdLst>
                <a:gd name="connsiteX0" fmla="*/ 2104952 w 2186779"/>
                <a:gd name="connsiteY0" fmla="*/ 1125978 h 1504784"/>
                <a:gd name="connsiteX1" fmla="*/ 134446 w 2186779"/>
                <a:gd name="connsiteY1" fmla="*/ 0 h 1504784"/>
                <a:gd name="connsiteX2" fmla="*/ 0 w 2186779"/>
                <a:gd name="connsiteY2" fmla="*/ 77361 h 1504784"/>
                <a:gd name="connsiteX3" fmla="*/ 1970562 w 2186779"/>
                <a:gd name="connsiteY3" fmla="*/ 1203339 h 1504784"/>
                <a:gd name="connsiteX4" fmla="*/ 1970955 w 2186779"/>
                <a:gd name="connsiteY4" fmla="*/ 1273535 h 1504784"/>
                <a:gd name="connsiteX5" fmla="*/ 1681470 w 2186779"/>
                <a:gd name="connsiteY5" fmla="*/ 1440030 h 1504784"/>
                <a:gd name="connsiteX6" fmla="*/ 1838697 w 2186779"/>
                <a:gd name="connsiteY6" fmla="*/ 1504784 h 1504784"/>
                <a:gd name="connsiteX7" fmla="*/ 2106298 w 2186779"/>
                <a:gd name="connsiteY7" fmla="*/ 1350896 h 1504784"/>
                <a:gd name="connsiteX8" fmla="*/ 2105064 w 2186779"/>
                <a:gd name="connsiteY8" fmla="*/ 1126033 h 15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6779" h="1504784">
                  <a:moveTo>
                    <a:pt x="2104952" y="1125978"/>
                  </a:moveTo>
                  <a:lnTo>
                    <a:pt x="134446" y="0"/>
                  </a:lnTo>
                  <a:lnTo>
                    <a:pt x="0" y="77361"/>
                  </a:lnTo>
                  <a:lnTo>
                    <a:pt x="1970562" y="1203339"/>
                  </a:lnTo>
                  <a:cubicBezTo>
                    <a:pt x="2004398" y="1222665"/>
                    <a:pt x="2004622" y="1254153"/>
                    <a:pt x="1970955" y="1273535"/>
                  </a:cubicBezTo>
                  <a:lnTo>
                    <a:pt x="1681470" y="1440030"/>
                  </a:lnTo>
                  <a:lnTo>
                    <a:pt x="1838697" y="1504784"/>
                  </a:lnTo>
                  <a:lnTo>
                    <a:pt x="2106298" y="1350896"/>
                  </a:lnTo>
                  <a:cubicBezTo>
                    <a:pt x="2214091" y="1288918"/>
                    <a:pt x="2213529" y="1188066"/>
                    <a:pt x="2105064" y="1126033"/>
                  </a:cubicBezTo>
                  <a:close/>
                </a:path>
              </a:pathLst>
            </a:custGeom>
            <a:gradFill>
              <a:gsLst>
                <a:gs pos="0">
                  <a:srgbClr val="F6B238">
                    <a:alpha val="0"/>
                  </a:srgbClr>
                </a:gs>
                <a:gs pos="62000">
                  <a:srgbClr val="F6B238"/>
                </a:gs>
              </a:gsLst>
              <a:lin ang="193027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5895698-3B15-EDD6-8746-E20BFB20EE54}"/>
                </a:ext>
              </a:extLst>
            </p:cNvPr>
            <p:cNvSpPr/>
            <p:nvPr/>
          </p:nvSpPr>
          <p:spPr>
            <a:xfrm rot="21402519">
              <a:off x="3817322" y="3038269"/>
              <a:ext cx="1419479" cy="430563"/>
            </a:xfrm>
            <a:custGeom>
              <a:avLst/>
              <a:gdLst>
                <a:gd name="connsiteX0" fmla="*/ 1419480 w 1419479"/>
                <a:gd name="connsiteY0" fmla="*/ 159608 h 500129"/>
                <a:gd name="connsiteX1" fmla="*/ 1419480 w 1419479"/>
                <a:gd name="connsiteY1" fmla="*/ 323937 h 500129"/>
                <a:gd name="connsiteX2" fmla="*/ 1247046 w 1419479"/>
                <a:gd name="connsiteY2" fmla="*/ 423123 h 500129"/>
                <a:gd name="connsiteX3" fmla="*/ 597150 w 1419479"/>
                <a:gd name="connsiteY3" fmla="*/ 423068 h 500129"/>
                <a:gd name="connsiteX4" fmla="*/ 0 w 1419479"/>
                <a:gd name="connsiteY4" fmla="*/ 81859 h 500129"/>
                <a:gd name="connsiteX5" fmla="*/ 142414 w 1419479"/>
                <a:gd name="connsiteY5" fmla="*/ 0 h 500129"/>
                <a:gd name="connsiteX6" fmla="*/ 739508 w 1419479"/>
                <a:gd name="connsiteY6" fmla="*/ 341209 h 500129"/>
                <a:gd name="connsiteX7" fmla="*/ 1103735 w 1419479"/>
                <a:gd name="connsiteY7" fmla="*/ 341209 h 500129"/>
                <a:gd name="connsiteX8" fmla="*/ 1419480 w 1419479"/>
                <a:gd name="connsiteY8" fmla="*/ 159608 h 50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479" h="500129">
                  <a:moveTo>
                    <a:pt x="1419480" y="159608"/>
                  </a:moveTo>
                  <a:lnTo>
                    <a:pt x="1419480" y="323937"/>
                  </a:lnTo>
                  <a:lnTo>
                    <a:pt x="1247046" y="423123"/>
                  </a:lnTo>
                  <a:cubicBezTo>
                    <a:pt x="1068496" y="525808"/>
                    <a:pt x="776935" y="525808"/>
                    <a:pt x="597150" y="423068"/>
                  </a:cubicBezTo>
                  <a:lnTo>
                    <a:pt x="0" y="81859"/>
                  </a:lnTo>
                  <a:lnTo>
                    <a:pt x="142414" y="0"/>
                  </a:lnTo>
                  <a:lnTo>
                    <a:pt x="739508" y="341209"/>
                  </a:lnTo>
                  <a:cubicBezTo>
                    <a:pt x="840286" y="398743"/>
                    <a:pt x="1003630" y="398799"/>
                    <a:pt x="1103735" y="341209"/>
                  </a:cubicBezTo>
                  <a:lnTo>
                    <a:pt x="1419480" y="159608"/>
                  </a:ln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83000">
                  <a:srgbClr val="F6B238">
                    <a:alpha val="0"/>
                  </a:srgbClr>
                </a:gs>
              </a:gsLst>
              <a:lin ang="20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grpSp>
          <p:nvGrpSpPr>
            <p:cNvPr id="9" name="그래픽 5450">
              <a:extLst>
                <a:ext uri="{FF2B5EF4-FFF2-40B4-BE49-F238E27FC236}">
                  <a16:creationId xmlns:a16="http://schemas.microsoft.com/office/drawing/2014/main" id="{25C706ED-5B6E-CCD8-D226-71F7E2986B37}"/>
                </a:ext>
              </a:extLst>
            </p:cNvPr>
            <p:cNvGrpSpPr/>
            <p:nvPr/>
          </p:nvGrpSpPr>
          <p:grpSpPr>
            <a:xfrm rot="21402519">
              <a:off x="472918" y="1786226"/>
              <a:ext cx="4112776" cy="2153236"/>
              <a:chOff x="466207" y="797668"/>
              <a:chExt cx="4112776" cy="2501132"/>
            </a:xfrm>
          </p:grpSpPr>
          <p:grpSp>
            <p:nvGrpSpPr>
              <p:cNvPr id="648" name="그래픽 5450">
                <a:extLst>
                  <a:ext uri="{FF2B5EF4-FFF2-40B4-BE49-F238E27FC236}">
                    <a16:creationId xmlns:a16="http://schemas.microsoft.com/office/drawing/2014/main" id="{0A6B79E0-59ED-7C4E-9090-F6F8AB7952C1}"/>
                  </a:ext>
                </a:extLst>
              </p:cNvPr>
              <p:cNvGrpSpPr/>
              <p:nvPr/>
            </p:nvGrpSpPr>
            <p:grpSpPr>
              <a:xfrm>
                <a:off x="466207" y="797668"/>
                <a:ext cx="4112776" cy="2501132"/>
                <a:chOff x="466207" y="797668"/>
                <a:chExt cx="4112776" cy="2501132"/>
              </a:xfrm>
            </p:grpSpPr>
            <p:grpSp>
              <p:nvGrpSpPr>
                <p:cNvPr id="670" name="그래픽 5450">
                  <a:extLst>
                    <a:ext uri="{FF2B5EF4-FFF2-40B4-BE49-F238E27FC236}">
                      <a16:creationId xmlns:a16="http://schemas.microsoft.com/office/drawing/2014/main" id="{0A78BDEF-5240-50A2-2EA6-3DE186B7D56E}"/>
                    </a:ext>
                  </a:extLst>
                </p:cNvPr>
                <p:cNvGrpSpPr/>
                <p:nvPr/>
              </p:nvGrpSpPr>
              <p:grpSpPr>
                <a:xfrm>
                  <a:off x="466207" y="797668"/>
                  <a:ext cx="4112776" cy="2501132"/>
                  <a:chOff x="466207" y="797668"/>
                  <a:chExt cx="4112776" cy="2501132"/>
                </a:xfrm>
              </p:grpSpPr>
              <p:sp>
                <p:nvSpPr>
                  <p:cNvPr id="672" name="자유형: 도형 671">
                    <a:extLst>
                      <a:ext uri="{FF2B5EF4-FFF2-40B4-BE49-F238E27FC236}">
                        <a16:creationId xmlns:a16="http://schemas.microsoft.com/office/drawing/2014/main" id="{8D27EE12-3079-75FD-C867-BC445340DDB8}"/>
                      </a:ext>
                    </a:extLst>
                  </p:cNvPr>
                  <p:cNvSpPr/>
                  <p:nvPr/>
                </p:nvSpPr>
                <p:spPr>
                  <a:xfrm>
                    <a:off x="466207" y="938121"/>
                    <a:ext cx="4112776" cy="2360679"/>
                  </a:xfrm>
                  <a:custGeom>
                    <a:avLst/>
                    <a:gdLst>
                      <a:gd name="connsiteX0" fmla="*/ 48244 w 3901965"/>
                      <a:gd name="connsiteY0" fmla="*/ 758564 h 2239675"/>
                      <a:gd name="connsiteX1" fmla="*/ 1065846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7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7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4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4"/>
                        </a:moveTo>
                        <a:lnTo>
                          <a:pt x="1065846" y="1343850"/>
                        </a:lnTo>
                        <a:lnTo>
                          <a:pt x="1373399" y="1520730"/>
                        </a:lnTo>
                        <a:lnTo>
                          <a:pt x="2574937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7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4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003B68">
                          <a:alpha val="0"/>
                        </a:srgbClr>
                      </a:gs>
                      <a:gs pos="47000">
                        <a:srgbClr val="002060">
                          <a:alpha val="15000"/>
                        </a:srgbClr>
                      </a:gs>
                    </a:gsLst>
                    <a:lin ang="17760000" scaled="0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73" name="자유형: 도형 672">
                    <a:extLst>
                      <a:ext uri="{FF2B5EF4-FFF2-40B4-BE49-F238E27FC236}">
                        <a16:creationId xmlns:a16="http://schemas.microsoft.com/office/drawing/2014/main" id="{5B99FCCA-A804-1B4F-5621-EC276AE832AE}"/>
                      </a:ext>
                    </a:extLst>
                  </p:cNvPr>
                  <p:cNvSpPr/>
                  <p:nvPr/>
                </p:nvSpPr>
                <p:spPr>
                  <a:xfrm>
                    <a:off x="621821" y="797668"/>
                    <a:ext cx="3901965" cy="2239675"/>
                  </a:xfrm>
                  <a:custGeom>
                    <a:avLst/>
                    <a:gdLst>
                      <a:gd name="connsiteX0" fmla="*/ 48244 w 3901965"/>
                      <a:gd name="connsiteY0" fmla="*/ 758563 h 2239675"/>
                      <a:gd name="connsiteX1" fmla="*/ 1065845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8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8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3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3"/>
                        </a:moveTo>
                        <a:lnTo>
                          <a:pt x="1065845" y="1343850"/>
                        </a:lnTo>
                        <a:lnTo>
                          <a:pt x="1373399" y="1520730"/>
                        </a:lnTo>
                        <a:lnTo>
                          <a:pt x="2574938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8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414041"/>
                      </a:gs>
                      <a:gs pos="56000">
                        <a:srgbClr val="605E5F"/>
                      </a:gs>
                      <a:gs pos="73000">
                        <a:srgbClr val="595758"/>
                      </a:gs>
                      <a:gs pos="97000">
                        <a:srgbClr val="464445"/>
                      </a:gs>
                      <a:gs pos="100000">
                        <a:srgbClr val="434243"/>
                      </a:gs>
                    </a:gsLst>
                    <a:lin ang="1158090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74" name="자유형: 도형 673">
                    <a:extLst>
                      <a:ext uri="{FF2B5EF4-FFF2-40B4-BE49-F238E27FC236}">
                        <a16:creationId xmlns:a16="http://schemas.microsoft.com/office/drawing/2014/main" id="{22DA4C17-360D-2F97-2FD2-1D332A1D9E09}"/>
                      </a:ext>
                    </a:extLst>
                  </p:cNvPr>
                  <p:cNvSpPr/>
                  <p:nvPr/>
                </p:nvSpPr>
                <p:spPr>
                  <a:xfrm>
                    <a:off x="669559" y="844880"/>
                    <a:ext cx="3806565" cy="2145272"/>
                  </a:xfrm>
                  <a:custGeom>
                    <a:avLst/>
                    <a:gdLst>
                      <a:gd name="connsiteX0" fmla="*/ 3806566 w 3806565"/>
                      <a:gd name="connsiteY0" fmla="*/ 1500897 h 2145272"/>
                      <a:gd name="connsiteX1" fmla="*/ 3781483 w 3806565"/>
                      <a:gd name="connsiteY1" fmla="*/ 1527554 h 2145272"/>
                      <a:gd name="connsiteX2" fmla="*/ 2738070 w 3806565"/>
                      <a:gd name="connsiteY2" fmla="*/ 2123725 h 2145272"/>
                      <a:gd name="connsiteX3" fmla="*/ 2644474 w 3806565"/>
                      <a:gd name="connsiteY3" fmla="*/ 2145273 h 2145272"/>
                      <a:gd name="connsiteX4" fmla="*/ 2551159 w 3806565"/>
                      <a:gd name="connsiteY4" fmla="*/ 2123781 h 2145272"/>
                      <a:gd name="connsiteX5" fmla="*/ 24465 w 3806565"/>
                      <a:gd name="connsiteY5" fmla="*/ 670533 h 2145272"/>
                      <a:gd name="connsiteX6" fmla="*/ 0 w 3806565"/>
                      <a:gd name="connsiteY6" fmla="*/ 644376 h 2145272"/>
                      <a:gd name="connsiteX7" fmla="*/ 25082 w 3806565"/>
                      <a:gd name="connsiteY7" fmla="*/ 617775 h 2145272"/>
                      <a:gd name="connsiteX8" fmla="*/ 361477 w 3806565"/>
                      <a:gd name="connsiteY8" fmla="*/ 425567 h 2145272"/>
                      <a:gd name="connsiteX9" fmla="*/ 447273 w 3806565"/>
                      <a:gd name="connsiteY9" fmla="*/ 436396 h 2145272"/>
                      <a:gd name="connsiteX10" fmla="*/ 516741 w 3806565"/>
                      <a:gd name="connsiteY10" fmla="*/ 424789 h 2145272"/>
                      <a:gd name="connsiteX11" fmla="*/ 852799 w 3806565"/>
                      <a:gd name="connsiteY11" fmla="*/ 233137 h 2145272"/>
                      <a:gd name="connsiteX12" fmla="*/ 873336 w 3806565"/>
                      <a:gd name="connsiteY12" fmla="*/ 193374 h 2145272"/>
                      <a:gd name="connsiteX13" fmla="*/ 854595 w 3806565"/>
                      <a:gd name="connsiteY13" fmla="*/ 143781 h 2145272"/>
                      <a:gd name="connsiteX14" fmla="*/ 1068552 w 3806565"/>
                      <a:gd name="connsiteY14" fmla="*/ 21548 h 2145272"/>
                      <a:gd name="connsiteX15" fmla="*/ 1162204 w 3806565"/>
                      <a:gd name="connsiteY15" fmla="*/ 0 h 2145272"/>
                      <a:gd name="connsiteX16" fmla="*/ 1255351 w 3806565"/>
                      <a:gd name="connsiteY16" fmla="*/ 21492 h 2145272"/>
                      <a:gd name="connsiteX17" fmla="*/ 2268744 w 3806565"/>
                      <a:gd name="connsiteY17" fmla="*/ 604335 h 2145272"/>
                      <a:gd name="connsiteX18" fmla="*/ 3782044 w 3806565"/>
                      <a:gd name="connsiteY18" fmla="*/ 1474740 h 2145272"/>
                      <a:gd name="connsiteX19" fmla="*/ 3806566 w 3806565"/>
                      <a:gd name="connsiteY19" fmla="*/ 1500897 h 2145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06565" h="2145272">
                        <a:moveTo>
                          <a:pt x="3806566" y="1500897"/>
                        </a:moveTo>
                        <a:cubicBezTo>
                          <a:pt x="3806566" y="1507006"/>
                          <a:pt x="3798766" y="1517613"/>
                          <a:pt x="3781483" y="1527554"/>
                        </a:cubicBezTo>
                        <a:lnTo>
                          <a:pt x="2738070" y="2123725"/>
                        </a:lnTo>
                        <a:cubicBezTo>
                          <a:pt x="2714166" y="2137442"/>
                          <a:pt x="2680050" y="2145273"/>
                          <a:pt x="2644474" y="2145273"/>
                        </a:cubicBezTo>
                        <a:cubicBezTo>
                          <a:pt x="2608899" y="2145273"/>
                          <a:pt x="2574950" y="2137442"/>
                          <a:pt x="2551159" y="2123781"/>
                        </a:cubicBezTo>
                        <a:lnTo>
                          <a:pt x="24465" y="670533"/>
                        </a:lnTo>
                        <a:cubicBezTo>
                          <a:pt x="7575" y="660814"/>
                          <a:pt x="0" y="650374"/>
                          <a:pt x="0" y="644376"/>
                        </a:cubicBezTo>
                        <a:cubicBezTo>
                          <a:pt x="0" y="638378"/>
                          <a:pt x="7800" y="627660"/>
                          <a:pt x="25082" y="617775"/>
                        </a:cubicBezTo>
                        <a:lnTo>
                          <a:pt x="361477" y="425567"/>
                        </a:lnTo>
                        <a:lnTo>
                          <a:pt x="447273" y="436396"/>
                        </a:lnTo>
                        <a:cubicBezTo>
                          <a:pt x="472300" y="439562"/>
                          <a:pt x="498504" y="435175"/>
                          <a:pt x="516741" y="424789"/>
                        </a:cubicBezTo>
                        <a:lnTo>
                          <a:pt x="852799" y="233137"/>
                        </a:lnTo>
                        <a:cubicBezTo>
                          <a:pt x="871036" y="222752"/>
                          <a:pt x="878779" y="207758"/>
                          <a:pt x="873336" y="193374"/>
                        </a:cubicBezTo>
                        <a:lnTo>
                          <a:pt x="854595" y="143781"/>
                        </a:lnTo>
                        <a:lnTo>
                          <a:pt x="1068552" y="21548"/>
                        </a:lnTo>
                        <a:cubicBezTo>
                          <a:pt x="1092512" y="7886"/>
                          <a:pt x="1126629" y="0"/>
                          <a:pt x="1162204" y="0"/>
                        </a:cubicBezTo>
                        <a:cubicBezTo>
                          <a:pt x="1197779" y="0"/>
                          <a:pt x="1231615" y="7830"/>
                          <a:pt x="1255351" y="21492"/>
                        </a:cubicBezTo>
                        <a:lnTo>
                          <a:pt x="2268744" y="604335"/>
                        </a:lnTo>
                        <a:lnTo>
                          <a:pt x="3782044" y="1474740"/>
                        </a:lnTo>
                        <a:cubicBezTo>
                          <a:pt x="3798991" y="1484458"/>
                          <a:pt x="3806566" y="1494899"/>
                          <a:pt x="3806566" y="1500897"/>
                        </a:cubicBezTo>
                        <a:close/>
                      </a:path>
                    </a:pathLst>
                  </a:custGeom>
                  <a:solidFill>
                    <a:srgbClr val="F0F3F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71" name="자유형: 도형 670">
                  <a:extLst>
                    <a:ext uri="{FF2B5EF4-FFF2-40B4-BE49-F238E27FC236}">
                      <a16:creationId xmlns:a16="http://schemas.microsoft.com/office/drawing/2014/main" id="{12200EB9-A7C2-4A89-21AC-16233509ED54}"/>
                    </a:ext>
                  </a:extLst>
                </p:cNvPr>
                <p:cNvSpPr/>
                <p:nvPr/>
              </p:nvSpPr>
              <p:spPr>
                <a:xfrm>
                  <a:off x="621807" y="1489422"/>
                  <a:ext cx="3902462" cy="1667321"/>
                </a:xfrm>
                <a:custGeom>
                  <a:avLst/>
                  <a:gdLst>
                    <a:gd name="connsiteX0" fmla="*/ 48313 w 3902462"/>
                    <a:gd name="connsiteY0" fmla="*/ 66809 h 1667321"/>
                    <a:gd name="connsiteX1" fmla="*/ 2575007 w 3902462"/>
                    <a:gd name="connsiteY1" fmla="*/ 1520056 h 1667321"/>
                    <a:gd name="connsiteX2" fmla="*/ 2809726 w 3902462"/>
                    <a:gd name="connsiteY2" fmla="*/ 1520056 h 1667321"/>
                    <a:gd name="connsiteX3" fmla="*/ 3853083 w 3902462"/>
                    <a:gd name="connsiteY3" fmla="*/ 923885 h 1667321"/>
                    <a:gd name="connsiteX4" fmla="*/ 3902069 w 3902462"/>
                    <a:gd name="connsiteY4" fmla="*/ 856188 h 1667321"/>
                    <a:gd name="connsiteX5" fmla="*/ 3902462 w 3902462"/>
                    <a:gd name="connsiteY5" fmla="*/ 975588 h 1667321"/>
                    <a:gd name="connsiteX6" fmla="*/ 3853476 w 3902462"/>
                    <a:gd name="connsiteY6" fmla="*/ 1043286 h 1667321"/>
                    <a:gd name="connsiteX7" fmla="*/ 2810118 w 3902462"/>
                    <a:gd name="connsiteY7" fmla="*/ 1639457 h 1667321"/>
                    <a:gd name="connsiteX8" fmla="*/ 2575399 w 3902462"/>
                    <a:gd name="connsiteY8" fmla="*/ 1639457 h 1667321"/>
                    <a:gd name="connsiteX9" fmla="*/ 48650 w 3902462"/>
                    <a:gd name="connsiteY9" fmla="*/ 186210 h 1667321"/>
                    <a:gd name="connsiteX10" fmla="*/ 393 w 3902462"/>
                    <a:gd name="connsiteY10" fmla="*/ 119401 h 1667321"/>
                    <a:gd name="connsiteX11" fmla="*/ 0 w 3902462"/>
                    <a:gd name="connsiteY11" fmla="*/ 0 h 1667321"/>
                    <a:gd name="connsiteX12" fmla="*/ 48257 w 3902462"/>
                    <a:gd name="connsiteY12" fmla="*/ 66809 h 166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02462" h="1667321">
                      <a:moveTo>
                        <a:pt x="48313" y="66809"/>
                      </a:moveTo>
                      <a:lnTo>
                        <a:pt x="2575007" y="1520056"/>
                      </a:lnTo>
                      <a:cubicBezTo>
                        <a:pt x="2639648" y="1557209"/>
                        <a:pt x="2744691" y="1557209"/>
                        <a:pt x="2809726" y="1520056"/>
                      </a:cubicBezTo>
                      <a:lnTo>
                        <a:pt x="3853083" y="923885"/>
                      </a:lnTo>
                      <a:cubicBezTo>
                        <a:pt x="3885797" y="905225"/>
                        <a:pt x="3902125" y="880679"/>
                        <a:pt x="3902069" y="856188"/>
                      </a:cubicBezTo>
                      <a:lnTo>
                        <a:pt x="3902462" y="975588"/>
                      </a:lnTo>
                      <a:cubicBezTo>
                        <a:pt x="3902518" y="1000080"/>
                        <a:pt x="3886190" y="1024626"/>
                        <a:pt x="3853476" y="1043286"/>
                      </a:cubicBezTo>
                      <a:lnTo>
                        <a:pt x="2810118" y="1639457"/>
                      </a:lnTo>
                      <a:cubicBezTo>
                        <a:pt x="2745140" y="1676610"/>
                        <a:pt x="2640041" y="1676610"/>
                        <a:pt x="2575399" y="1639457"/>
                      </a:cubicBezTo>
                      <a:lnTo>
                        <a:pt x="48650" y="186210"/>
                      </a:lnTo>
                      <a:cubicBezTo>
                        <a:pt x="16553" y="167772"/>
                        <a:pt x="505" y="143614"/>
                        <a:pt x="393" y="119401"/>
                      </a:cubicBezTo>
                      <a:lnTo>
                        <a:pt x="0" y="0"/>
                      </a:lnTo>
                      <a:cubicBezTo>
                        <a:pt x="56" y="24158"/>
                        <a:pt x="16104" y="48316"/>
                        <a:pt x="48257" y="668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9798"/>
                    </a:gs>
                    <a:gs pos="7000">
                      <a:srgbClr val="ACAAAB"/>
                    </a:gs>
                    <a:gs pos="20000">
                      <a:srgbClr val="CCC8CB"/>
                    </a:gs>
                    <a:gs pos="32000">
                      <a:srgbClr val="DFDBDE"/>
                    </a:gs>
                    <a:gs pos="39000">
                      <a:srgbClr val="E6E2E5"/>
                    </a:gs>
                    <a:gs pos="100000">
                      <a:srgbClr val="999798"/>
                    </a:gs>
                  </a:gsLst>
                  <a:lin ang="1080000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49" name="그래픽 5450">
                <a:extLst>
                  <a:ext uri="{FF2B5EF4-FFF2-40B4-BE49-F238E27FC236}">
                    <a16:creationId xmlns:a16="http://schemas.microsoft.com/office/drawing/2014/main" id="{298DF574-CDF8-F760-1FB7-6D0855E0D73C}"/>
                  </a:ext>
                </a:extLst>
              </p:cNvPr>
              <p:cNvGrpSpPr/>
              <p:nvPr/>
            </p:nvGrpSpPr>
            <p:grpSpPr>
              <a:xfrm>
                <a:off x="965665" y="1777057"/>
                <a:ext cx="370567" cy="238134"/>
                <a:chOff x="965665" y="1777057"/>
                <a:chExt cx="370567" cy="238134"/>
              </a:xfrm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D3675D02-B73E-AE7E-354B-9CD5E1B345B3}"/>
                    </a:ext>
                  </a:extLst>
                </p:cNvPr>
                <p:cNvSpPr/>
                <p:nvPr/>
              </p:nvSpPr>
              <p:spPr>
                <a:xfrm>
                  <a:off x="965778" y="1777057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30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30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EC32EFCD-6100-2BBF-C1E6-F98C48A974B5}"/>
                    </a:ext>
                  </a:extLst>
                </p:cNvPr>
                <p:cNvSpPr/>
                <p:nvPr/>
              </p:nvSpPr>
              <p:spPr>
                <a:xfrm>
                  <a:off x="965665" y="1779570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4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4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4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4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BFC3B4D3-EF6C-F26C-00BA-3CFAA1530032}"/>
                    </a:ext>
                  </a:extLst>
                </p:cNvPr>
                <p:cNvSpPr/>
                <p:nvPr/>
              </p:nvSpPr>
              <p:spPr>
                <a:xfrm>
                  <a:off x="1158188" y="1891459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29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29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118F7C95-C223-5D19-954F-3895A3264A29}"/>
                    </a:ext>
                  </a:extLst>
                </p:cNvPr>
                <p:cNvSpPr/>
                <p:nvPr/>
              </p:nvSpPr>
              <p:spPr>
                <a:xfrm>
                  <a:off x="1158132" y="1893972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3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3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3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3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50" name="그래픽 5450">
                <a:extLst>
                  <a:ext uri="{FF2B5EF4-FFF2-40B4-BE49-F238E27FC236}">
                    <a16:creationId xmlns:a16="http://schemas.microsoft.com/office/drawing/2014/main" id="{9A91132D-7391-423C-7729-E2AE95D80083}"/>
                  </a:ext>
                </a:extLst>
              </p:cNvPr>
              <p:cNvGrpSpPr/>
              <p:nvPr/>
            </p:nvGrpSpPr>
            <p:grpSpPr>
              <a:xfrm>
                <a:off x="3663278" y="2618141"/>
                <a:ext cx="553943" cy="331405"/>
                <a:chOff x="3663278" y="2618141"/>
                <a:chExt cx="553943" cy="331405"/>
              </a:xfrm>
              <a:solidFill>
                <a:srgbClr val="605E5F"/>
              </a:solidFill>
            </p:grpSpPr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6C1B1B97-ABA8-239A-6507-72CC501BC59C}"/>
                    </a:ext>
                  </a:extLst>
                </p:cNvPr>
                <p:cNvSpPr/>
                <p:nvPr/>
              </p:nvSpPr>
              <p:spPr>
                <a:xfrm>
                  <a:off x="4196067" y="2618141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3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3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74F2721C-57A3-3D70-0684-44C09F62690B}"/>
                    </a:ext>
                  </a:extLst>
                </p:cNvPr>
                <p:cNvSpPr/>
                <p:nvPr/>
              </p:nvSpPr>
              <p:spPr>
                <a:xfrm>
                  <a:off x="4162343" y="2637467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4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2361856A-9EA6-9054-4979-4793C6452DCC}"/>
                    </a:ext>
                  </a:extLst>
                </p:cNvPr>
                <p:cNvSpPr/>
                <p:nvPr/>
              </p:nvSpPr>
              <p:spPr>
                <a:xfrm>
                  <a:off x="4128564" y="2656728"/>
                  <a:ext cx="21210" cy="26927"/>
                </a:xfrm>
                <a:custGeom>
                  <a:avLst/>
                  <a:gdLst>
                    <a:gd name="connsiteX0" fmla="*/ 10605 w 21210"/>
                    <a:gd name="connsiteY0" fmla="*/ 1435 h 26927"/>
                    <a:gd name="connsiteX1" fmla="*/ 0 w 21210"/>
                    <a:gd name="connsiteY1" fmla="*/ 19539 h 26927"/>
                    <a:gd name="connsiteX2" fmla="*/ 10661 w 21210"/>
                    <a:gd name="connsiteY2" fmla="*/ 25481 h 26927"/>
                    <a:gd name="connsiteX3" fmla="*/ 21210 w 21210"/>
                    <a:gd name="connsiteY3" fmla="*/ 7432 h 26927"/>
                    <a:gd name="connsiteX4" fmla="*/ 10605 w 21210"/>
                    <a:gd name="connsiteY4" fmla="*/ 1435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605" y="1435"/>
                      </a:moveTo>
                      <a:cubicBezTo>
                        <a:pt x="4769" y="4767"/>
                        <a:pt x="0" y="12875"/>
                        <a:pt x="0" y="19539"/>
                      </a:cubicBezTo>
                      <a:cubicBezTo>
                        <a:pt x="0" y="26203"/>
                        <a:pt x="4826" y="28813"/>
                        <a:pt x="10661" y="25481"/>
                      </a:cubicBezTo>
                      <a:cubicBezTo>
                        <a:pt x="16497" y="22149"/>
                        <a:pt x="21210" y="14041"/>
                        <a:pt x="21210" y="7432"/>
                      </a:cubicBezTo>
                      <a:cubicBezTo>
                        <a:pt x="21210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8" name="자유형: 도형 657">
                  <a:extLst>
                    <a:ext uri="{FF2B5EF4-FFF2-40B4-BE49-F238E27FC236}">
                      <a16:creationId xmlns:a16="http://schemas.microsoft.com/office/drawing/2014/main" id="{576BD5FE-3275-D57B-C2D5-125A8273B305}"/>
                    </a:ext>
                  </a:extLst>
                </p:cNvPr>
                <p:cNvSpPr/>
                <p:nvPr/>
              </p:nvSpPr>
              <p:spPr>
                <a:xfrm>
                  <a:off x="4094840" y="2675998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9" name="자유형: 도형 658">
                  <a:extLst>
                    <a:ext uri="{FF2B5EF4-FFF2-40B4-BE49-F238E27FC236}">
                      <a16:creationId xmlns:a16="http://schemas.microsoft.com/office/drawing/2014/main" id="{DFA1C4E9-C8C6-C24B-8F6A-DE1A425426DE}"/>
                    </a:ext>
                  </a:extLst>
                </p:cNvPr>
                <p:cNvSpPr/>
                <p:nvPr/>
              </p:nvSpPr>
              <p:spPr>
                <a:xfrm>
                  <a:off x="4061060" y="2695269"/>
                  <a:ext cx="21210" cy="26951"/>
                </a:xfrm>
                <a:custGeom>
                  <a:avLst/>
                  <a:gdLst>
                    <a:gd name="connsiteX0" fmla="*/ 10605 w 21210"/>
                    <a:gd name="connsiteY0" fmla="*/ 1435 h 26951"/>
                    <a:gd name="connsiteX1" fmla="*/ 0 w 21210"/>
                    <a:gd name="connsiteY1" fmla="*/ 19539 h 26951"/>
                    <a:gd name="connsiteX2" fmla="*/ 10662 w 21210"/>
                    <a:gd name="connsiteY2" fmla="*/ 25481 h 26951"/>
                    <a:gd name="connsiteX3" fmla="*/ 21211 w 21210"/>
                    <a:gd name="connsiteY3" fmla="*/ 7432 h 26951"/>
                    <a:gd name="connsiteX4" fmla="*/ 10605 w 21210"/>
                    <a:gd name="connsiteY4" fmla="*/ 1435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605" y="1435"/>
                      </a:moveTo>
                      <a:cubicBezTo>
                        <a:pt x="4714" y="4822"/>
                        <a:pt x="0" y="12875"/>
                        <a:pt x="0" y="19539"/>
                      </a:cubicBezTo>
                      <a:cubicBezTo>
                        <a:pt x="0" y="26203"/>
                        <a:pt x="4769" y="28869"/>
                        <a:pt x="10662" y="25481"/>
                      </a:cubicBezTo>
                      <a:cubicBezTo>
                        <a:pt x="16497" y="22149"/>
                        <a:pt x="21211" y="14041"/>
                        <a:pt x="21211" y="7432"/>
                      </a:cubicBezTo>
                      <a:cubicBezTo>
                        <a:pt x="21211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0" name="자유형: 도형 659">
                  <a:extLst>
                    <a:ext uri="{FF2B5EF4-FFF2-40B4-BE49-F238E27FC236}">
                      <a16:creationId xmlns:a16="http://schemas.microsoft.com/office/drawing/2014/main" id="{A5AFFAFD-C07F-73BE-EB93-188774A9F483}"/>
                    </a:ext>
                  </a:extLst>
                </p:cNvPr>
                <p:cNvSpPr/>
                <p:nvPr/>
              </p:nvSpPr>
              <p:spPr>
                <a:xfrm>
                  <a:off x="3663278" y="2922631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4 h 26915"/>
                    <a:gd name="connsiteX2" fmla="*/ 10605 w 21154"/>
                    <a:gd name="connsiteY2" fmla="*/ 25481 h 26915"/>
                    <a:gd name="connsiteX3" fmla="*/ 21155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4" y="4767"/>
                        <a:pt x="0" y="12875"/>
                        <a:pt x="0" y="19484"/>
                      </a:cubicBezTo>
                      <a:cubicBezTo>
                        <a:pt x="0" y="26148"/>
                        <a:pt x="4770" y="28813"/>
                        <a:pt x="10605" y="25481"/>
                      </a:cubicBezTo>
                      <a:cubicBezTo>
                        <a:pt x="16441" y="22149"/>
                        <a:pt x="21155" y="14041"/>
                        <a:pt x="21155" y="7432"/>
                      </a:cubicBezTo>
                      <a:cubicBezTo>
                        <a:pt x="21155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7AAEAF04-E0B6-BC96-78CA-ABE5CE02D72D}"/>
                    </a:ext>
                  </a:extLst>
                </p:cNvPr>
                <p:cNvSpPr/>
                <p:nvPr/>
              </p:nvSpPr>
              <p:spPr>
                <a:xfrm>
                  <a:off x="3697002" y="2903314"/>
                  <a:ext cx="21154" cy="26895"/>
                </a:xfrm>
                <a:custGeom>
                  <a:avLst/>
                  <a:gdLst>
                    <a:gd name="connsiteX0" fmla="*/ 10549 w 21154"/>
                    <a:gd name="connsiteY0" fmla="*/ 1425 h 26895"/>
                    <a:gd name="connsiteX1" fmla="*/ 0 w 21154"/>
                    <a:gd name="connsiteY1" fmla="*/ 19474 h 26895"/>
                    <a:gd name="connsiteX2" fmla="*/ 10605 w 21154"/>
                    <a:gd name="connsiteY2" fmla="*/ 25471 h 26895"/>
                    <a:gd name="connsiteX3" fmla="*/ 21155 w 21154"/>
                    <a:gd name="connsiteY3" fmla="*/ 7422 h 26895"/>
                    <a:gd name="connsiteX4" fmla="*/ 10549 w 21154"/>
                    <a:gd name="connsiteY4" fmla="*/ 1425 h 2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89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082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2" name="자유형: 도형 661">
                  <a:extLst>
                    <a:ext uri="{FF2B5EF4-FFF2-40B4-BE49-F238E27FC236}">
                      <a16:creationId xmlns:a16="http://schemas.microsoft.com/office/drawing/2014/main" id="{EBEBDA4A-197D-FD96-7E68-B3C28967D20E}"/>
                    </a:ext>
                  </a:extLst>
                </p:cNvPr>
                <p:cNvSpPr/>
                <p:nvPr/>
              </p:nvSpPr>
              <p:spPr>
                <a:xfrm>
                  <a:off x="3730725" y="2884022"/>
                  <a:ext cx="21210" cy="26927"/>
                </a:xfrm>
                <a:custGeom>
                  <a:avLst/>
                  <a:gdLst>
                    <a:gd name="connsiteX0" fmla="*/ 10549 w 21210"/>
                    <a:gd name="connsiteY0" fmla="*/ 1446 h 26927"/>
                    <a:gd name="connsiteX1" fmla="*/ 0 w 21210"/>
                    <a:gd name="connsiteY1" fmla="*/ 19495 h 26927"/>
                    <a:gd name="connsiteX2" fmla="*/ 10605 w 21210"/>
                    <a:gd name="connsiteY2" fmla="*/ 25493 h 26927"/>
                    <a:gd name="connsiteX3" fmla="*/ 21211 w 21210"/>
                    <a:gd name="connsiteY3" fmla="*/ 7388 h 26927"/>
                    <a:gd name="connsiteX4" fmla="*/ 10549 w 21210"/>
                    <a:gd name="connsiteY4" fmla="*/ 1446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549" y="1446"/>
                      </a:moveTo>
                      <a:cubicBezTo>
                        <a:pt x="4714" y="4778"/>
                        <a:pt x="0" y="12886"/>
                        <a:pt x="0" y="19495"/>
                      </a:cubicBezTo>
                      <a:cubicBezTo>
                        <a:pt x="0" y="26159"/>
                        <a:pt x="4769" y="28825"/>
                        <a:pt x="10605" y="25493"/>
                      </a:cubicBezTo>
                      <a:cubicBezTo>
                        <a:pt x="16441" y="22161"/>
                        <a:pt x="21211" y="14052"/>
                        <a:pt x="21211" y="7388"/>
                      </a:cubicBezTo>
                      <a:cubicBezTo>
                        <a:pt x="21211" y="724"/>
                        <a:pt x="16385" y="-1886"/>
                        <a:pt x="10549" y="1446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5A4B2FC5-19DC-8AA4-B8D8-002C6AF14CA5}"/>
                    </a:ext>
                  </a:extLst>
                </p:cNvPr>
                <p:cNvSpPr/>
                <p:nvPr/>
              </p:nvSpPr>
              <p:spPr>
                <a:xfrm>
                  <a:off x="3764505" y="2864763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DA608D70-A2EC-E367-D8B4-7360CBD2EF91}"/>
                    </a:ext>
                  </a:extLst>
                </p:cNvPr>
                <p:cNvSpPr/>
                <p:nvPr/>
              </p:nvSpPr>
              <p:spPr>
                <a:xfrm>
                  <a:off x="3798229" y="2845456"/>
                  <a:ext cx="21210" cy="26951"/>
                </a:xfrm>
                <a:custGeom>
                  <a:avLst/>
                  <a:gdLst>
                    <a:gd name="connsiteX0" fmla="*/ 10549 w 21210"/>
                    <a:gd name="connsiteY0" fmla="*/ 1470 h 26951"/>
                    <a:gd name="connsiteX1" fmla="*/ 0 w 21210"/>
                    <a:gd name="connsiteY1" fmla="*/ 19519 h 26951"/>
                    <a:gd name="connsiteX2" fmla="*/ 10605 w 21210"/>
                    <a:gd name="connsiteY2" fmla="*/ 25517 h 26951"/>
                    <a:gd name="connsiteX3" fmla="*/ 21210 w 21210"/>
                    <a:gd name="connsiteY3" fmla="*/ 7413 h 26951"/>
                    <a:gd name="connsiteX4" fmla="*/ 10549 w 21210"/>
                    <a:gd name="connsiteY4" fmla="*/ 1470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549" y="1470"/>
                      </a:moveTo>
                      <a:cubicBezTo>
                        <a:pt x="4713" y="4803"/>
                        <a:pt x="0" y="12911"/>
                        <a:pt x="0" y="19519"/>
                      </a:cubicBezTo>
                      <a:cubicBezTo>
                        <a:pt x="0" y="26184"/>
                        <a:pt x="4769" y="28849"/>
                        <a:pt x="10605" y="25517"/>
                      </a:cubicBezTo>
                      <a:cubicBezTo>
                        <a:pt x="16497" y="22130"/>
                        <a:pt x="21210" y="14077"/>
                        <a:pt x="21210" y="7413"/>
                      </a:cubicBezTo>
                      <a:cubicBezTo>
                        <a:pt x="21210" y="748"/>
                        <a:pt x="16441" y="-1917"/>
                        <a:pt x="10549" y="1470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EF0DBF77-283B-0CE8-717A-6C28940F4DE1}"/>
                    </a:ext>
                  </a:extLst>
                </p:cNvPr>
                <p:cNvSpPr/>
                <p:nvPr/>
              </p:nvSpPr>
              <p:spPr>
                <a:xfrm>
                  <a:off x="3891320" y="2737713"/>
                  <a:ext cx="97860" cy="92251"/>
                </a:xfrm>
                <a:custGeom>
                  <a:avLst/>
                  <a:gdLst>
                    <a:gd name="connsiteX0" fmla="*/ 15824 w 97860"/>
                    <a:gd name="connsiteY0" fmla="*/ 39906 h 92251"/>
                    <a:gd name="connsiteX1" fmla="*/ 0 w 97860"/>
                    <a:gd name="connsiteY1" fmla="*/ 67007 h 92251"/>
                    <a:gd name="connsiteX2" fmla="*/ 0 w 97860"/>
                    <a:gd name="connsiteY2" fmla="*/ 81113 h 92251"/>
                    <a:gd name="connsiteX3" fmla="*/ 15936 w 97860"/>
                    <a:gd name="connsiteY3" fmla="*/ 90110 h 92251"/>
                    <a:gd name="connsiteX4" fmla="*/ 82037 w 97860"/>
                    <a:gd name="connsiteY4" fmla="*/ 52346 h 92251"/>
                    <a:gd name="connsiteX5" fmla="*/ 97860 w 97860"/>
                    <a:gd name="connsiteY5" fmla="*/ 25244 h 92251"/>
                    <a:gd name="connsiteX6" fmla="*/ 97860 w 97860"/>
                    <a:gd name="connsiteY6" fmla="*/ 11138 h 92251"/>
                    <a:gd name="connsiteX7" fmla="*/ 81924 w 97860"/>
                    <a:gd name="connsiteY7" fmla="*/ 2142 h 92251"/>
                    <a:gd name="connsiteX8" fmla="*/ 15824 w 97860"/>
                    <a:gd name="connsiteY8" fmla="*/ 39906 h 92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7860" h="92251">
                      <a:moveTo>
                        <a:pt x="15824" y="39906"/>
                      </a:moveTo>
                      <a:cubicBezTo>
                        <a:pt x="7014" y="44904"/>
                        <a:pt x="0" y="57066"/>
                        <a:pt x="0" y="67007"/>
                      </a:cubicBezTo>
                      <a:lnTo>
                        <a:pt x="0" y="81113"/>
                      </a:lnTo>
                      <a:cubicBezTo>
                        <a:pt x="56" y="91054"/>
                        <a:pt x="7183" y="95108"/>
                        <a:pt x="15936" y="90110"/>
                      </a:cubicBezTo>
                      <a:lnTo>
                        <a:pt x="82037" y="52346"/>
                      </a:lnTo>
                      <a:cubicBezTo>
                        <a:pt x="90846" y="47348"/>
                        <a:pt x="97860" y="35185"/>
                        <a:pt x="97860" y="25244"/>
                      </a:cubicBezTo>
                      <a:lnTo>
                        <a:pt x="97860" y="11138"/>
                      </a:lnTo>
                      <a:cubicBezTo>
                        <a:pt x="97804" y="1198"/>
                        <a:pt x="90678" y="-2856"/>
                        <a:pt x="81924" y="2142"/>
                      </a:cubicBezTo>
                      <a:lnTo>
                        <a:pt x="15824" y="39906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651" name="자유형: 도형 650">
                <a:extLst>
                  <a:ext uri="{FF2B5EF4-FFF2-40B4-BE49-F238E27FC236}">
                    <a16:creationId xmlns:a16="http://schemas.microsoft.com/office/drawing/2014/main" id="{D6FE230C-66F5-A531-A0C4-AD695C52C9DB}"/>
                  </a:ext>
                </a:extLst>
              </p:cNvPr>
              <p:cNvSpPr/>
              <p:nvPr/>
            </p:nvSpPr>
            <p:spPr>
              <a:xfrm>
                <a:off x="3640889" y="2550701"/>
                <a:ext cx="397838" cy="227305"/>
              </a:xfrm>
              <a:custGeom>
                <a:avLst/>
                <a:gdLst>
                  <a:gd name="connsiteX0" fmla="*/ 0 w 397838"/>
                  <a:gd name="connsiteY0" fmla="*/ 227306 h 227305"/>
                  <a:gd name="connsiteX1" fmla="*/ 397838 w 397838"/>
                  <a:gd name="connsiteY1" fmla="*/ 0 h 2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7838" h="227305">
                    <a:moveTo>
                      <a:pt x="0" y="227306"/>
                    </a:moveTo>
                    <a:lnTo>
                      <a:pt x="397838" y="0"/>
                    </a:lnTo>
                  </a:path>
                </a:pathLst>
              </a:custGeom>
              <a:ln w="11218" cap="rnd">
                <a:solidFill>
                  <a:srgbClr val="E2E5E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2" name="자유형: 도형 651">
                <a:extLst>
                  <a:ext uri="{FF2B5EF4-FFF2-40B4-BE49-F238E27FC236}">
                    <a16:creationId xmlns:a16="http://schemas.microsoft.com/office/drawing/2014/main" id="{2A368A2A-A3EE-BCD3-5EF1-BF84CB6B1C47}"/>
                  </a:ext>
                </a:extLst>
              </p:cNvPr>
              <p:cNvSpPr/>
              <p:nvPr/>
            </p:nvSpPr>
            <p:spPr>
              <a:xfrm>
                <a:off x="621751" y="1489367"/>
                <a:ext cx="3902125" cy="1552820"/>
              </a:xfrm>
              <a:custGeom>
                <a:avLst/>
                <a:gdLst>
                  <a:gd name="connsiteX0" fmla="*/ 112 w 3902125"/>
                  <a:gd name="connsiteY0" fmla="*/ 56 h 1552820"/>
                  <a:gd name="connsiteX1" fmla="*/ 96458 w 3902125"/>
                  <a:gd name="connsiteY1" fmla="*/ 93744 h 1552820"/>
                  <a:gd name="connsiteX2" fmla="*/ 2432481 w 3902125"/>
                  <a:gd name="connsiteY2" fmla="*/ 1432255 h 1552820"/>
                  <a:gd name="connsiteX3" fmla="*/ 2585893 w 3902125"/>
                  <a:gd name="connsiteY3" fmla="*/ 1520223 h 1552820"/>
                  <a:gd name="connsiteX4" fmla="*/ 2686783 w 3902125"/>
                  <a:gd name="connsiteY4" fmla="*/ 1543048 h 1552820"/>
                  <a:gd name="connsiteX5" fmla="*/ 2819826 w 3902125"/>
                  <a:gd name="connsiteY5" fmla="*/ 1509005 h 1552820"/>
                  <a:gd name="connsiteX6" fmla="*/ 3682725 w 3902125"/>
                  <a:gd name="connsiteY6" fmla="*/ 1019739 h 1552820"/>
                  <a:gd name="connsiteX7" fmla="*/ 3867224 w 3902125"/>
                  <a:gd name="connsiteY7" fmla="*/ 914333 h 1552820"/>
                  <a:gd name="connsiteX8" fmla="*/ 3902125 w 3902125"/>
                  <a:gd name="connsiteY8" fmla="*/ 856188 h 1552820"/>
                  <a:gd name="connsiteX9" fmla="*/ 3867616 w 3902125"/>
                  <a:gd name="connsiteY9" fmla="*/ 914833 h 1552820"/>
                  <a:gd name="connsiteX10" fmla="*/ 3684072 w 3902125"/>
                  <a:gd name="connsiteY10" fmla="*/ 1022071 h 1552820"/>
                  <a:gd name="connsiteX11" fmla="*/ 2824483 w 3902125"/>
                  <a:gd name="connsiteY11" fmla="*/ 1517057 h 1552820"/>
                  <a:gd name="connsiteX12" fmla="*/ 2758158 w 3902125"/>
                  <a:gd name="connsiteY12" fmla="*/ 1544992 h 1552820"/>
                  <a:gd name="connsiteX13" fmla="*/ 2550149 w 3902125"/>
                  <a:gd name="connsiteY13" fmla="*/ 1511504 h 1552820"/>
                  <a:gd name="connsiteX14" fmla="*/ 95672 w 3902125"/>
                  <a:gd name="connsiteY14" fmla="*/ 94854 h 1552820"/>
                  <a:gd name="connsiteX15" fmla="*/ 0 w 3902125"/>
                  <a:gd name="connsiteY15" fmla="*/ 0 h 1552820"/>
                  <a:gd name="connsiteX16" fmla="*/ 0 w 3902125"/>
                  <a:gd name="connsiteY16" fmla="*/ 0 h 155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2125" h="1552820">
                    <a:moveTo>
                      <a:pt x="112" y="56"/>
                    </a:moveTo>
                    <a:cubicBezTo>
                      <a:pt x="1852" y="51148"/>
                      <a:pt x="59143" y="70752"/>
                      <a:pt x="96458" y="93744"/>
                    </a:cubicBezTo>
                    <a:cubicBezTo>
                      <a:pt x="799324" y="493209"/>
                      <a:pt x="1729839" y="1027070"/>
                      <a:pt x="2432481" y="1432255"/>
                    </a:cubicBezTo>
                    <a:cubicBezTo>
                      <a:pt x="2453130" y="1443529"/>
                      <a:pt x="2566478" y="1510338"/>
                      <a:pt x="2585893" y="1520223"/>
                    </a:cubicBezTo>
                    <a:cubicBezTo>
                      <a:pt x="2616923" y="1535773"/>
                      <a:pt x="2652049" y="1542159"/>
                      <a:pt x="2686783" y="1543048"/>
                    </a:cubicBezTo>
                    <a:cubicBezTo>
                      <a:pt x="2733356" y="1544103"/>
                      <a:pt x="2780323" y="1534051"/>
                      <a:pt x="2819826" y="1509005"/>
                    </a:cubicBezTo>
                    <a:cubicBezTo>
                      <a:pt x="3043378" y="1381774"/>
                      <a:pt x="3460014" y="1145471"/>
                      <a:pt x="3682725" y="1019739"/>
                    </a:cubicBezTo>
                    <a:cubicBezTo>
                      <a:pt x="3719086" y="998247"/>
                      <a:pt x="3831480" y="937491"/>
                      <a:pt x="3867224" y="914333"/>
                    </a:cubicBezTo>
                    <a:cubicBezTo>
                      <a:pt x="3886133" y="900782"/>
                      <a:pt x="3902070" y="880179"/>
                      <a:pt x="3902125" y="856188"/>
                    </a:cubicBezTo>
                    <a:cubicBezTo>
                      <a:pt x="3902238" y="880179"/>
                      <a:pt x="3886470" y="901060"/>
                      <a:pt x="3867616" y="914833"/>
                    </a:cubicBezTo>
                    <a:cubicBezTo>
                      <a:pt x="3831143" y="938713"/>
                      <a:pt x="3723800" y="998358"/>
                      <a:pt x="3684072" y="1022071"/>
                    </a:cubicBezTo>
                    <a:cubicBezTo>
                      <a:pt x="3463437" y="1150302"/>
                      <a:pt x="3047082" y="1388715"/>
                      <a:pt x="2824483" y="1517057"/>
                    </a:cubicBezTo>
                    <a:cubicBezTo>
                      <a:pt x="2804002" y="1529553"/>
                      <a:pt x="2781669" y="1539494"/>
                      <a:pt x="2758158" y="1544992"/>
                    </a:cubicBezTo>
                    <a:cubicBezTo>
                      <a:pt x="2687905" y="1561930"/>
                      <a:pt x="2610582" y="1551656"/>
                      <a:pt x="2550149" y="1511504"/>
                    </a:cubicBezTo>
                    <a:cubicBezTo>
                      <a:pt x="1798352" y="1080217"/>
                      <a:pt x="843428" y="530251"/>
                      <a:pt x="95672" y="94854"/>
                    </a:cubicBezTo>
                    <a:cubicBezTo>
                      <a:pt x="58918" y="71696"/>
                      <a:pt x="898" y="51037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3F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3" name="자유형: 도형 652">
                <a:extLst>
                  <a:ext uri="{FF2B5EF4-FFF2-40B4-BE49-F238E27FC236}">
                    <a16:creationId xmlns:a16="http://schemas.microsoft.com/office/drawing/2014/main" id="{7ABF65B0-A41E-97AA-7CFF-9A1EE3408253}"/>
                  </a:ext>
                </a:extLst>
              </p:cNvPr>
              <p:cNvSpPr/>
              <p:nvPr/>
            </p:nvSpPr>
            <p:spPr>
              <a:xfrm>
                <a:off x="1134157" y="1200680"/>
                <a:ext cx="61254" cy="35126"/>
              </a:xfrm>
              <a:custGeom>
                <a:avLst/>
                <a:gdLst>
                  <a:gd name="connsiteX0" fmla="*/ 52255 w 61254"/>
                  <a:gd name="connsiteY0" fmla="*/ 5179 h 35126"/>
                  <a:gd name="connsiteX1" fmla="*/ 52367 w 61254"/>
                  <a:gd name="connsiteY1" fmla="*/ 30003 h 35126"/>
                  <a:gd name="connsiteX2" fmla="*/ 9048 w 61254"/>
                  <a:gd name="connsiteY2" fmla="*/ 30003 h 35126"/>
                  <a:gd name="connsiteX3" fmla="*/ 8880 w 61254"/>
                  <a:gd name="connsiteY3" fmla="*/ 5123 h 35126"/>
                  <a:gd name="connsiteX4" fmla="*/ 52255 w 61254"/>
                  <a:gd name="connsiteY4" fmla="*/ 5123 h 35126"/>
                  <a:gd name="connsiteX5" fmla="*/ 12976 w 61254"/>
                  <a:gd name="connsiteY5" fmla="*/ 27782 h 35126"/>
                  <a:gd name="connsiteX6" fmla="*/ 48383 w 61254"/>
                  <a:gd name="connsiteY6" fmla="*/ 27782 h 35126"/>
                  <a:gd name="connsiteX7" fmla="*/ 48271 w 61254"/>
                  <a:gd name="connsiteY7" fmla="*/ 7511 h 35126"/>
                  <a:gd name="connsiteX8" fmla="*/ 12864 w 61254"/>
                  <a:gd name="connsiteY8" fmla="*/ 7511 h 35126"/>
                  <a:gd name="connsiteX9" fmla="*/ 12976 w 61254"/>
                  <a:gd name="connsiteY9" fmla="*/ 27837 h 3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254" h="35126">
                    <a:moveTo>
                      <a:pt x="52255" y="5179"/>
                    </a:moveTo>
                    <a:cubicBezTo>
                      <a:pt x="64207" y="12009"/>
                      <a:pt x="64263" y="23172"/>
                      <a:pt x="52367" y="30003"/>
                    </a:cubicBezTo>
                    <a:cubicBezTo>
                      <a:pt x="40471" y="36834"/>
                      <a:pt x="21000" y="36834"/>
                      <a:pt x="9048" y="30003"/>
                    </a:cubicBezTo>
                    <a:cubicBezTo>
                      <a:pt x="-2960" y="23172"/>
                      <a:pt x="-3016" y="12009"/>
                      <a:pt x="8880" y="5123"/>
                    </a:cubicBezTo>
                    <a:cubicBezTo>
                      <a:pt x="20776" y="-1708"/>
                      <a:pt x="40247" y="-1708"/>
                      <a:pt x="52255" y="5123"/>
                    </a:cubicBezTo>
                    <a:close/>
                    <a:moveTo>
                      <a:pt x="12976" y="27782"/>
                    </a:moveTo>
                    <a:cubicBezTo>
                      <a:pt x="22740" y="33391"/>
                      <a:pt x="38620" y="33335"/>
                      <a:pt x="48383" y="27782"/>
                    </a:cubicBezTo>
                    <a:cubicBezTo>
                      <a:pt x="58091" y="22172"/>
                      <a:pt x="58035" y="13120"/>
                      <a:pt x="48271" y="7511"/>
                    </a:cubicBezTo>
                    <a:cubicBezTo>
                      <a:pt x="38451" y="1902"/>
                      <a:pt x="22628" y="1902"/>
                      <a:pt x="12864" y="7511"/>
                    </a:cubicBezTo>
                    <a:cubicBezTo>
                      <a:pt x="3157" y="13120"/>
                      <a:pt x="3157" y="22228"/>
                      <a:pt x="12976" y="27837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4" name="자유형: 도형 653">
                <a:extLst>
                  <a:ext uri="{FF2B5EF4-FFF2-40B4-BE49-F238E27FC236}">
                    <a16:creationId xmlns:a16="http://schemas.microsoft.com/office/drawing/2014/main" id="{4A6A4B11-E452-64F2-80DB-4E5EFF5F580F}"/>
                  </a:ext>
                </a:extLst>
              </p:cNvPr>
              <p:cNvSpPr/>
              <p:nvPr/>
            </p:nvSpPr>
            <p:spPr>
              <a:xfrm>
                <a:off x="1150746" y="1210302"/>
                <a:ext cx="27986" cy="15994"/>
              </a:xfrm>
              <a:custGeom>
                <a:avLst/>
                <a:gdLst>
                  <a:gd name="connsiteX0" fmla="*/ 23883 w 27986"/>
                  <a:gd name="connsiteY0" fmla="*/ 2332 h 15994"/>
                  <a:gd name="connsiteX1" fmla="*/ 23883 w 27986"/>
                  <a:gd name="connsiteY1" fmla="*/ 13662 h 15994"/>
                  <a:gd name="connsiteX2" fmla="*/ 4131 w 27986"/>
                  <a:gd name="connsiteY2" fmla="*/ 13662 h 15994"/>
                  <a:gd name="connsiteX3" fmla="*/ 4075 w 27986"/>
                  <a:gd name="connsiteY3" fmla="*/ 2332 h 15994"/>
                  <a:gd name="connsiteX4" fmla="*/ 23883 w 27986"/>
                  <a:gd name="connsiteY4" fmla="*/ 2332 h 15994"/>
                  <a:gd name="connsiteX5" fmla="*/ 5983 w 27986"/>
                  <a:gd name="connsiteY5" fmla="*/ 12662 h 15994"/>
                  <a:gd name="connsiteX6" fmla="*/ 22143 w 27986"/>
                  <a:gd name="connsiteY6" fmla="*/ 12662 h 15994"/>
                  <a:gd name="connsiteX7" fmla="*/ 22143 w 27986"/>
                  <a:gd name="connsiteY7" fmla="*/ 3388 h 15994"/>
                  <a:gd name="connsiteX8" fmla="*/ 5983 w 27986"/>
                  <a:gd name="connsiteY8" fmla="*/ 3388 h 15994"/>
                  <a:gd name="connsiteX9" fmla="*/ 5983 w 27986"/>
                  <a:gd name="connsiteY9" fmla="*/ 12662 h 1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986" h="15994">
                    <a:moveTo>
                      <a:pt x="23883" y="2332"/>
                    </a:moveTo>
                    <a:cubicBezTo>
                      <a:pt x="29326" y="5442"/>
                      <a:pt x="29382" y="10552"/>
                      <a:pt x="23883" y="13662"/>
                    </a:cubicBezTo>
                    <a:cubicBezTo>
                      <a:pt x="18440" y="16772"/>
                      <a:pt x="9574" y="16772"/>
                      <a:pt x="4131" y="13662"/>
                    </a:cubicBezTo>
                    <a:cubicBezTo>
                      <a:pt x="-1368" y="10552"/>
                      <a:pt x="-1368" y="5442"/>
                      <a:pt x="4075" y="2332"/>
                    </a:cubicBezTo>
                    <a:cubicBezTo>
                      <a:pt x="9518" y="-777"/>
                      <a:pt x="18384" y="-777"/>
                      <a:pt x="23883" y="2332"/>
                    </a:cubicBezTo>
                    <a:close/>
                    <a:moveTo>
                      <a:pt x="5983" y="12662"/>
                    </a:moveTo>
                    <a:cubicBezTo>
                      <a:pt x="10472" y="15217"/>
                      <a:pt x="17711" y="15217"/>
                      <a:pt x="22143" y="12662"/>
                    </a:cubicBezTo>
                    <a:cubicBezTo>
                      <a:pt x="26576" y="10107"/>
                      <a:pt x="26576" y="5942"/>
                      <a:pt x="22143" y="3388"/>
                    </a:cubicBezTo>
                    <a:cubicBezTo>
                      <a:pt x="17654" y="833"/>
                      <a:pt x="10416" y="833"/>
                      <a:pt x="5983" y="3388"/>
                    </a:cubicBezTo>
                    <a:cubicBezTo>
                      <a:pt x="1550" y="5942"/>
                      <a:pt x="1550" y="10107"/>
                      <a:pt x="5983" y="12662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622EB9E-DB53-EB69-F1D5-A8AC4F7FB7C9}"/>
                </a:ext>
              </a:extLst>
            </p:cNvPr>
            <p:cNvSpPr/>
            <p:nvPr/>
          </p:nvSpPr>
          <p:spPr>
            <a:xfrm rot="21402519">
              <a:off x="1126188" y="1649344"/>
              <a:ext cx="3105896" cy="1826400"/>
            </a:xfrm>
            <a:custGeom>
              <a:avLst/>
              <a:gdLst>
                <a:gd name="connsiteX0" fmla="*/ 3020148 w 3105896"/>
                <a:gd name="connsiteY0" fmla="*/ 619538 h 2121489"/>
                <a:gd name="connsiteX1" fmla="*/ 3021495 w 3105896"/>
                <a:gd name="connsiteY1" fmla="*/ 855341 h 2121489"/>
                <a:gd name="connsiteX2" fmla="*/ 1952045 w 3105896"/>
                <a:gd name="connsiteY2" fmla="*/ 1470450 h 2121489"/>
                <a:gd name="connsiteX3" fmla="*/ 1952438 w 3105896"/>
                <a:gd name="connsiteY3" fmla="*/ 1535370 h 2121489"/>
                <a:gd name="connsiteX4" fmla="*/ 2273233 w 3105896"/>
                <a:gd name="connsiteY4" fmla="*/ 1718692 h 2121489"/>
                <a:gd name="connsiteX5" fmla="*/ 2274524 w 3105896"/>
                <a:gd name="connsiteY5" fmla="*/ 1954495 h 2121489"/>
                <a:gd name="connsiteX6" fmla="*/ 1984197 w 3105896"/>
                <a:gd name="connsiteY6" fmla="*/ 2121490 h 2121489"/>
                <a:gd name="connsiteX7" fmla="*/ 1834713 w 3105896"/>
                <a:gd name="connsiteY7" fmla="*/ 2036076 h 2121489"/>
                <a:gd name="connsiteX8" fmla="*/ 2125040 w 3105896"/>
                <a:gd name="connsiteY8" fmla="*/ 1869082 h 2121489"/>
                <a:gd name="connsiteX9" fmla="*/ 2124703 w 3105896"/>
                <a:gd name="connsiteY9" fmla="*/ 1804105 h 2121489"/>
                <a:gd name="connsiteX10" fmla="*/ 1803908 w 3105896"/>
                <a:gd name="connsiteY10" fmla="*/ 1620783 h 2121489"/>
                <a:gd name="connsiteX11" fmla="*/ 1802561 w 3105896"/>
                <a:gd name="connsiteY11" fmla="*/ 1384981 h 2121489"/>
                <a:gd name="connsiteX12" fmla="*/ 2872011 w 3105896"/>
                <a:gd name="connsiteY12" fmla="*/ 769872 h 2121489"/>
                <a:gd name="connsiteX13" fmla="*/ 2871618 w 3105896"/>
                <a:gd name="connsiteY13" fmla="*/ 704895 h 2121489"/>
                <a:gd name="connsiteX14" fmla="*/ 1883138 w 3105896"/>
                <a:gd name="connsiteY14" fmla="*/ 140046 h 2121489"/>
                <a:gd name="connsiteX15" fmla="*/ 1719963 w 3105896"/>
                <a:gd name="connsiteY15" fmla="*/ 140046 h 2121489"/>
                <a:gd name="connsiteX16" fmla="*/ 149484 w 3105896"/>
                <a:gd name="connsiteY16" fmla="*/ 1043328 h 2121489"/>
                <a:gd name="connsiteX17" fmla="*/ 0 w 3105896"/>
                <a:gd name="connsiteY17" fmla="*/ 957914 h 2121489"/>
                <a:gd name="connsiteX18" fmla="*/ 1570479 w 3105896"/>
                <a:gd name="connsiteY18" fmla="*/ 54688 h 2121489"/>
                <a:gd name="connsiteX19" fmla="*/ 2031669 w 3105896"/>
                <a:gd name="connsiteY19" fmla="*/ 54688 h 2121489"/>
                <a:gd name="connsiteX20" fmla="*/ 3020148 w 3105896"/>
                <a:gd name="connsiteY20" fmla="*/ 619538 h 212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05896" h="2121489">
                  <a:moveTo>
                    <a:pt x="3020148" y="619538"/>
                  </a:moveTo>
                  <a:cubicBezTo>
                    <a:pt x="3133944" y="684570"/>
                    <a:pt x="3134561" y="790364"/>
                    <a:pt x="3021495" y="855341"/>
                  </a:cubicBezTo>
                  <a:lnTo>
                    <a:pt x="1952045" y="1470450"/>
                  </a:lnTo>
                  <a:cubicBezTo>
                    <a:pt x="1920902" y="1488332"/>
                    <a:pt x="1921071" y="1517488"/>
                    <a:pt x="1952438" y="1535370"/>
                  </a:cubicBezTo>
                  <a:lnTo>
                    <a:pt x="2273233" y="1718692"/>
                  </a:lnTo>
                  <a:cubicBezTo>
                    <a:pt x="2386974" y="1783724"/>
                    <a:pt x="2387591" y="1889463"/>
                    <a:pt x="2274524" y="1954495"/>
                  </a:cubicBezTo>
                  <a:lnTo>
                    <a:pt x="1984197" y="2121490"/>
                  </a:lnTo>
                  <a:lnTo>
                    <a:pt x="1834713" y="2036076"/>
                  </a:lnTo>
                  <a:lnTo>
                    <a:pt x="2125040" y="1869082"/>
                  </a:lnTo>
                  <a:cubicBezTo>
                    <a:pt x="2156182" y="1851199"/>
                    <a:pt x="2156014" y="1822043"/>
                    <a:pt x="2124703" y="1804105"/>
                  </a:cubicBezTo>
                  <a:lnTo>
                    <a:pt x="1803908" y="1620783"/>
                  </a:lnTo>
                  <a:cubicBezTo>
                    <a:pt x="1690167" y="1555752"/>
                    <a:pt x="1689550" y="1450012"/>
                    <a:pt x="1802561" y="1384981"/>
                  </a:cubicBezTo>
                  <a:lnTo>
                    <a:pt x="2872011" y="769872"/>
                  </a:lnTo>
                  <a:cubicBezTo>
                    <a:pt x="2903153" y="751934"/>
                    <a:pt x="2902985" y="722778"/>
                    <a:pt x="2871618" y="704895"/>
                  </a:cubicBezTo>
                  <a:lnTo>
                    <a:pt x="1883138" y="140046"/>
                  </a:lnTo>
                  <a:cubicBezTo>
                    <a:pt x="1838024" y="114278"/>
                    <a:pt x="1764853" y="114278"/>
                    <a:pt x="1719963" y="140046"/>
                  </a:cubicBezTo>
                  <a:lnTo>
                    <a:pt x="149484" y="1043328"/>
                  </a:lnTo>
                  <a:lnTo>
                    <a:pt x="0" y="957914"/>
                  </a:lnTo>
                  <a:lnTo>
                    <a:pt x="1570479" y="54688"/>
                  </a:lnTo>
                  <a:cubicBezTo>
                    <a:pt x="1697237" y="-18229"/>
                    <a:pt x="1904125" y="-18229"/>
                    <a:pt x="2031669" y="54688"/>
                  </a:cubicBezTo>
                  <a:lnTo>
                    <a:pt x="3020148" y="61953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8000">
                  <a:srgbClr val="F6B238"/>
                </a:gs>
              </a:gsLst>
              <a:lin ang="17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5D2F13D-FE3E-F4A3-DF92-27A1B5A2F3DB}"/>
                </a:ext>
              </a:extLst>
            </p:cNvPr>
            <p:cNvSpPr/>
            <p:nvPr/>
          </p:nvSpPr>
          <p:spPr>
            <a:xfrm rot="21402519">
              <a:off x="3573527" y="1206832"/>
              <a:ext cx="1583328" cy="786675"/>
            </a:xfrm>
            <a:custGeom>
              <a:avLst/>
              <a:gdLst>
                <a:gd name="connsiteX0" fmla="*/ 1469364 w 1583328"/>
                <a:gd name="connsiteY0" fmla="*/ 23991 h 913777"/>
                <a:gd name="connsiteX1" fmla="*/ 1583329 w 1583328"/>
                <a:gd name="connsiteY1" fmla="*/ 89134 h 913777"/>
                <a:gd name="connsiteX2" fmla="*/ 149484 w 1583328"/>
                <a:gd name="connsiteY2" fmla="*/ 913778 h 913777"/>
                <a:gd name="connsiteX3" fmla="*/ 0 w 1583328"/>
                <a:gd name="connsiteY3" fmla="*/ 828364 h 913777"/>
                <a:gd name="connsiteX4" fmla="*/ 1440186 w 1583328"/>
                <a:gd name="connsiteY4" fmla="*/ 0 h 913777"/>
                <a:gd name="connsiteX5" fmla="*/ 1469364 w 1583328"/>
                <a:gd name="connsiteY5" fmla="*/ 23991 h 91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3328" h="913777">
                  <a:moveTo>
                    <a:pt x="1469364" y="23991"/>
                  </a:moveTo>
                  <a:lnTo>
                    <a:pt x="1583329" y="89134"/>
                  </a:lnTo>
                  <a:lnTo>
                    <a:pt x="149484" y="913778"/>
                  </a:lnTo>
                  <a:lnTo>
                    <a:pt x="0" y="828364"/>
                  </a:lnTo>
                  <a:lnTo>
                    <a:pt x="1440186" y="0"/>
                  </a:lnTo>
                  <a:cubicBezTo>
                    <a:pt x="1447087" y="8719"/>
                    <a:pt x="1456851" y="16827"/>
                    <a:pt x="1469364" y="23991"/>
                  </a:cubicBez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44000">
                  <a:srgbClr val="F6B238">
                    <a:alpha val="30000"/>
                  </a:srgbClr>
                </a:gs>
                <a:gs pos="77000">
                  <a:srgbClr val="F6B238">
                    <a:alpha val="0"/>
                  </a:srgbClr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F66952E-3477-F794-14D9-D56E9BBC629A}"/>
                </a:ext>
              </a:extLst>
            </p:cNvPr>
            <p:cNvSpPr/>
            <p:nvPr/>
          </p:nvSpPr>
          <p:spPr>
            <a:xfrm rot="21402519">
              <a:off x="669147" y="1824258"/>
              <a:ext cx="3806565" cy="1846875"/>
            </a:xfrm>
            <a:custGeom>
              <a:avLst/>
              <a:gdLst>
                <a:gd name="connsiteX0" fmla="*/ 3806566 w 3806565"/>
                <a:gd name="connsiteY0" fmla="*/ 1500897 h 2145272"/>
                <a:gd name="connsiteX1" fmla="*/ 3781483 w 3806565"/>
                <a:gd name="connsiteY1" fmla="*/ 1527554 h 2145272"/>
                <a:gd name="connsiteX2" fmla="*/ 3585594 w 3806565"/>
                <a:gd name="connsiteY2" fmla="*/ 1639457 h 2145272"/>
                <a:gd name="connsiteX3" fmla="*/ 3442732 w 3806565"/>
                <a:gd name="connsiteY3" fmla="*/ 1721094 h 2145272"/>
                <a:gd name="connsiteX4" fmla="*/ 2738070 w 3806565"/>
                <a:gd name="connsiteY4" fmla="*/ 2123725 h 2145272"/>
                <a:gd name="connsiteX5" fmla="*/ 2644474 w 3806565"/>
                <a:gd name="connsiteY5" fmla="*/ 2145273 h 2145272"/>
                <a:gd name="connsiteX6" fmla="*/ 2551159 w 3806565"/>
                <a:gd name="connsiteY6" fmla="*/ 2123781 h 2145272"/>
                <a:gd name="connsiteX7" fmla="*/ 2065448 w 3806565"/>
                <a:gd name="connsiteY7" fmla="*/ 1844438 h 2145272"/>
                <a:gd name="connsiteX8" fmla="*/ 1930554 w 3806565"/>
                <a:gd name="connsiteY8" fmla="*/ 1766855 h 2145272"/>
                <a:gd name="connsiteX9" fmla="*/ 465847 w 3806565"/>
                <a:gd name="connsiteY9" fmla="*/ 924385 h 2145272"/>
                <a:gd name="connsiteX10" fmla="*/ 330896 w 3806565"/>
                <a:gd name="connsiteY10" fmla="*/ 846802 h 2145272"/>
                <a:gd name="connsiteX11" fmla="*/ 24465 w 3806565"/>
                <a:gd name="connsiteY11" fmla="*/ 670533 h 2145272"/>
                <a:gd name="connsiteX12" fmla="*/ 0 w 3806565"/>
                <a:gd name="connsiteY12" fmla="*/ 644376 h 2145272"/>
                <a:gd name="connsiteX13" fmla="*/ 25082 w 3806565"/>
                <a:gd name="connsiteY13" fmla="*/ 617775 h 2145272"/>
                <a:gd name="connsiteX14" fmla="*/ 361477 w 3806565"/>
                <a:gd name="connsiteY14" fmla="*/ 425567 h 2145272"/>
                <a:gd name="connsiteX15" fmla="*/ 447273 w 3806565"/>
                <a:gd name="connsiteY15" fmla="*/ 436396 h 2145272"/>
                <a:gd name="connsiteX16" fmla="*/ 516741 w 3806565"/>
                <a:gd name="connsiteY16" fmla="*/ 424789 h 2145272"/>
                <a:gd name="connsiteX17" fmla="*/ 852799 w 3806565"/>
                <a:gd name="connsiteY17" fmla="*/ 233137 h 2145272"/>
                <a:gd name="connsiteX18" fmla="*/ 875020 w 3806565"/>
                <a:gd name="connsiteY18" fmla="*/ 202204 h 2145272"/>
                <a:gd name="connsiteX19" fmla="*/ 873336 w 3806565"/>
                <a:gd name="connsiteY19" fmla="*/ 193374 h 2145272"/>
                <a:gd name="connsiteX20" fmla="*/ 854595 w 3806565"/>
                <a:gd name="connsiteY20" fmla="*/ 143781 h 2145272"/>
                <a:gd name="connsiteX21" fmla="*/ 948583 w 3806565"/>
                <a:gd name="connsiteY21" fmla="*/ 90078 h 2145272"/>
                <a:gd name="connsiteX22" fmla="*/ 1068552 w 3806565"/>
                <a:gd name="connsiteY22" fmla="*/ 21548 h 2145272"/>
                <a:gd name="connsiteX23" fmla="*/ 1162204 w 3806565"/>
                <a:gd name="connsiteY23" fmla="*/ 0 h 2145272"/>
                <a:gd name="connsiteX24" fmla="*/ 1255351 w 3806565"/>
                <a:gd name="connsiteY24" fmla="*/ 21492 h 2145272"/>
                <a:gd name="connsiteX25" fmla="*/ 2268744 w 3806565"/>
                <a:gd name="connsiteY25" fmla="*/ 604335 h 2145272"/>
                <a:gd name="connsiteX26" fmla="*/ 3484367 w 3806565"/>
                <a:gd name="connsiteY26" fmla="*/ 1303524 h 2145272"/>
                <a:gd name="connsiteX27" fmla="*/ 3619318 w 3806565"/>
                <a:gd name="connsiteY27" fmla="*/ 1381163 h 2145272"/>
                <a:gd name="connsiteX28" fmla="*/ 3782045 w 3806565"/>
                <a:gd name="connsiteY28" fmla="*/ 1474740 h 2145272"/>
                <a:gd name="connsiteX29" fmla="*/ 3806566 w 3806565"/>
                <a:gd name="connsiteY29" fmla="*/ 1500897 h 214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6565" h="2145272">
                  <a:moveTo>
                    <a:pt x="3806566" y="1500897"/>
                  </a:moveTo>
                  <a:cubicBezTo>
                    <a:pt x="3806566" y="1507006"/>
                    <a:pt x="3798766" y="1517613"/>
                    <a:pt x="3781483" y="1527554"/>
                  </a:cubicBezTo>
                  <a:lnTo>
                    <a:pt x="3585594" y="1639457"/>
                  </a:lnTo>
                  <a:lnTo>
                    <a:pt x="3442732" y="1721094"/>
                  </a:lnTo>
                  <a:lnTo>
                    <a:pt x="2738070" y="2123725"/>
                  </a:lnTo>
                  <a:cubicBezTo>
                    <a:pt x="2714166" y="2137442"/>
                    <a:pt x="2680049" y="2145273"/>
                    <a:pt x="2644474" y="2145273"/>
                  </a:cubicBezTo>
                  <a:cubicBezTo>
                    <a:pt x="2608899" y="2145273"/>
                    <a:pt x="2574951" y="2137442"/>
                    <a:pt x="2551159" y="2123781"/>
                  </a:cubicBezTo>
                  <a:lnTo>
                    <a:pt x="2065448" y="1844438"/>
                  </a:lnTo>
                  <a:lnTo>
                    <a:pt x="1930554" y="1766855"/>
                  </a:lnTo>
                  <a:lnTo>
                    <a:pt x="465847" y="924385"/>
                  </a:lnTo>
                  <a:lnTo>
                    <a:pt x="330896" y="846802"/>
                  </a:lnTo>
                  <a:lnTo>
                    <a:pt x="24465" y="670533"/>
                  </a:lnTo>
                  <a:cubicBezTo>
                    <a:pt x="7575" y="660814"/>
                    <a:pt x="0" y="650374"/>
                    <a:pt x="0" y="644376"/>
                  </a:cubicBezTo>
                  <a:cubicBezTo>
                    <a:pt x="0" y="638378"/>
                    <a:pt x="7800" y="627660"/>
                    <a:pt x="25082" y="617775"/>
                  </a:cubicBezTo>
                  <a:lnTo>
                    <a:pt x="361477" y="425567"/>
                  </a:lnTo>
                  <a:lnTo>
                    <a:pt x="447273" y="436396"/>
                  </a:lnTo>
                  <a:cubicBezTo>
                    <a:pt x="472300" y="439562"/>
                    <a:pt x="498504" y="435175"/>
                    <a:pt x="516741" y="424789"/>
                  </a:cubicBezTo>
                  <a:lnTo>
                    <a:pt x="852799" y="233137"/>
                  </a:lnTo>
                  <a:cubicBezTo>
                    <a:pt x="867332" y="224862"/>
                    <a:pt x="875188" y="213700"/>
                    <a:pt x="875020" y="202204"/>
                  </a:cubicBezTo>
                  <a:cubicBezTo>
                    <a:pt x="874964" y="199316"/>
                    <a:pt x="874402" y="196317"/>
                    <a:pt x="873336" y="193374"/>
                  </a:cubicBezTo>
                  <a:lnTo>
                    <a:pt x="854595" y="143781"/>
                  </a:lnTo>
                  <a:lnTo>
                    <a:pt x="948583" y="90078"/>
                  </a:lnTo>
                  <a:lnTo>
                    <a:pt x="1068552" y="21548"/>
                  </a:lnTo>
                  <a:cubicBezTo>
                    <a:pt x="1092512" y="7886"/>
                    <a:pt x="1126629" y="0"/>
                    <a:pt x="1162204" y="0"/>
                  </a:cubicBezTo>
                  <a:cubicBezTo>
                    <a:pt x="1197779" y="0"/>
                    <a:pt x="1231615" y="7830"/>
                    <a:pt x="1255351" y="21492"/>
                  </a:cubicBezTo>
                  <a:lnTo>
                    <a:pt x="2268744" y="604335"/>
                  </a:lnTo>
                  <a:lnTo>
                    <a:pt x="3484367" y="1303524"/>
                  </a:lnTo>
                  <a:lnTo>
                    <a:pt x="3619318" y="1381163"/>
                  </a:lnTo>
                  <a:lnTo>
                    <a:pt x="3782045" y="1474740"/>
                  </a:lnTo>
                  <a:cubicBezTo>
                    <a:pt x="3798991" y="1484458"/>
                    <a:pt x="3806566" y="1494899"/>
                    <a:pt x="3806566" y="1500897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22E880F-1C5A-4AA3-EE17-742408256318}"/>
                </a:ext>
              </a:extLst>
            </p:cNvPr>
            <p:cNvSpPr/>
            <p:nvPr/>
          </p:nvSpPr>
          <p:spPr>
            <a:xfrm rot="21402519">
              <a:off x="1518186" y="1916804"/>
              <a:ext cx="1496594" cy="1510336"/>
            </a:xfrm>
            <a:custGeom>
              <a:avLst/>
              <a:gdLst>
                <a:gd name="connsiteX0" fmla="*/ 1054356 w 1496594"/>
                <a:gd name="connsiteY0" fmla="*/ 1258041 h 1754359"/>
                <a:gd name="connsiteX1" fmla="*/ 1368979 w 1496594"/>
                <a:gd name="connsiteY1" fmla="*/ 1437809 h 1754359"/>
                <a:gd name="connsiteX2" fmla="*/ 1370269 w 1496594"/>
                <a:gd name="connsiteY2" fmla="*/ 1662671 h 1754359"/>
                <a:gd name="connsiteX3" fmla="*/ 1210854 w 1496594"/>
                <a:gd name="connsiteY3" fmla="*/ 1754360 h 1754359"/>
                <a:gd name="connsiteX4" fmla="*/ 1075959 w 1496594"/>
                <a:gd name="connsiteY4" fmla="*/ 1676777 h 1754359"/>
                <a:gd name="connsiteX5" fmla="*/ 1234926 w 1496594"/>
                <a:gd name="connsiteY5" fmla="*/ 1585310 h 1754359"/>
                <a:gd name="connsiteX6" fmla="*/ 1234533 w 1496594"/>
                <a:gd name="connsiteY6" fmla="*/ 1515169 h 1754359"/>
                <a:gd name="connsiteX7" fmla="*/ 919910 w 1496594"/>
                <a:gd name="connsiteY7" fmla="*/ 1335401 h 1754359"/>
                <a:gd name="connsiteX8" fmla="*/ 918619 w 1496594"/>
                <a:gd name="connsiteY8" fmla="*/ 1110539 h 1754359"/>
                <a:gd name="connsiteX9" fmla="*/ 1280770 w 1496594"/>
                <a:gd name="connsiteY9" fmla="*/ 902282 h 1754359"/>
                <a:gd name="connsiteX10" fmla="*/ 1280377 w 1496594"/>
                <a:gd name="connsiteY10" fmla="*/ 832085 h 1754359"/>
                <a:gd name="connsiteX11" fmla="*/ 445029 w 1496594"/>
                <a:gd name="connsiteY11" fmla="*/ 354759 h 1754359"/>
                <a:gd name="connsiteX12" fmla="*/ 309685 w 1496594"/>
                <a:gd name="connsiteY12" fmla="*/ 277399 h 1754359"/>
                <a:gd name="connsiteX13" fmla="*/ 20425 w 1496594"/>
                <a:gd name="connsiteY13" fmla="*/ 112126 h 1754359"/>
                <a:gd name="connsiteX14" fmla="*/ 18742 w 1496594"/>
                <a:gd name="connsiteY14" fmla="*/ 103296 h 1754359"/>
                <a:gd name="connsiteX15" fmla="*/ 0 w 1496594"/>
                <a:gd name="connsiteY15" fmla="*/ 53703 h 1754359"/>
                <a:gd name="connsiteX16" fmla="*/ 93989 w 1496594"/>
                <a:gd name="connsiteY16" fmla="*/ 0 h 1754359"/>
                <a:gd name="connsiteX17" fmla="*/ 1414879 w 1496594"/>
                <a:gd name="connsiteY17" fmla="*/ 754725 h 1754359"/>
                <a:gd name="connsiteX18" fmla="*/ 1416113 w 1496594"/>
                <a:gd name="connsiteY18" fmla="*/ 979587 h 1754359"/>
                <a:gd name="connsiteX19" fmla="*/ 1343560 w 1496594"/>
                <a:gd name="connsiteY19" fmla="*/ 1021294 h 1754359"/>
                <a:gd name="connsiteX20" fmla="*/ 1209114 w 1496594"/>
                <a:gd name="connsiteY20" fmla="*/ 1098655 h 1754359"/>
                <a:gd name="connsiteX21" fmla="*/ 1053963 w 1496594"/>
                <a:gd name="connsiteY21" fmla="*/ 1187900 h 1754359"/>
                <a:gd name="connsiteX22" fmla="*/ 1054356 w 1496594"/>
                <a:gd name="connsiteY22" fmla="*/ 1258041 h 175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96594" h="1754359">
                  <a:moveTo>
                    <a:pt x="1054356" y="1258041"/>
                  </a:moveTo>
                  <a:lnTo>
                    <a:pt x="1368979" y="1437809"/>
                  </a:lnTo>
                  <a:cubicBezTo>
                    <a:pt x="1477444" y="1499842"/>
                    <a:pt x="1478006" y="1600638"/>
                    <a:pt x="1370269" y="1662671"/>
                  </a:cubicBezTo>
                  <a:lnTo>
                    <a:pt x="1210854" y="1754360"/>
                  </a:lnTo>
                  <a:lnTo>
                    <a:pt x="1075959" y="1676777"/>
                  </a:lnTo>
                  <a:lnTo>
                    <a:pt x="1234926" y="1585310"/>
                  </a:lnTo>
                  <a:cubicBezTo>
                    <a:pt x="1268593" y="1565984"/>
                    <a:pt x="1268369" y="1534496"/>
                    <a:pt x="1234533" y="1515169"/>
                  </a:cubicBezTo>
                  <a:lnTo>
                    <a:pt x="919910" y="1335401"/>
                  </a:lnTo>
                  <a:cubicBezTo>
                    <a:pt x="811444" y="1273369"/>
                    <a:pt x="810827" y="1172572"/>
                    <a:pt x="918619" y="1110539"/>
                  </a:cubicBezTo>
                  <a:lnTo>
                    <a:pt x="1280770" y="902282"/>
                  </a:lnTo>
                  <a:cubicBezTo>
                    <a:pt x="1314437" y="882900"/>
                    <a:pt x="1314269" y="851411"/>
                    <a:pt x="1280377" y="832085"/>
                  </a:cubicBezTo>
                  <a:lnTo>
                    <a:pt x="445029" y="354759"/>
                  </a:lnTo>
                  <a:lnTo>
                    <a:pt x="309685" y="277399"/>
                  </a:lnTo>
                  <a:lnTo>
                    <a:pt x="20425" y="112126"/>
                  </a:lnTo>
                  <a:cubicBezTo>
                    <a:pt x="20425" y="109238"/>
                    <a:pt x="19808" y="106239"/>
                    <a:pt x="18742" y="103296"/>
                  </a:cubicBezTo>
                  <a:lnTo>
                    <a:pt x="0" y="53703"/>
                  </a:lnTo>
                  <a:lnTo>
                    <a:pt x="93989" y="0"/>
                  </a:lnTo>
                  <a:lnTo>
                    <a:pt x="1414879" y="754725"/>
                  </a:lnTo>
                  <a:cubicBezTo>
                    <a:pt x="1523345" y="816758"/>
                    <a:pt x="1523906" y="917610"/>
                    <a:pt x="1416113" y="979587"/>
                  </a:cubicBezTo>
                  <a:lnTo>
                    <a:pt x="1343560" y="1021294"/>
                  </a:lnTo>
                  <a:lnTo>
                    <a:pt x="1209114" y="1098655"/>
                  </a:lnTo>
                  <a:lnTo>
                    <a:pt x="1053963" y="1187900"/>
                  </a:lnTo>
                  <a:cubicBezTo>
                    <a:pt x="1020351" y="1207226"/>
                    <a:pt x="1020464" y="1238715"/>
                    <a:pt x="1054356" y="1258041"/>
                  </a:cubicBez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1C54B5F-764F-A908-54C5-FBDA17D63FDA}"/>
                </a:ext>
              </a:extLst>
            </p:cNvPr>
            <p:cNvSpPr/>
            <p:nvPr/>
          </p:nvSpPr>
          <p:spPr>
            <a:xfrm rot="21402519">
              <a:off x="2728241" y="2724609"/>
              <a:ext cx="1576258" cy="480364"/>
            </a:xfrm>
            <a:custGeom>
              <a:avLst/>
              <a:gdLst>
                <a:gd name="connsiteX0" fmla="*/ 1576259 w 1576258"/>
                <a:gd name="connsiteY0" fmla="*/ 281564 h 557976"/>
                <a:gd name="connsiteX1" fmla="*/ 1185042 w 1576258"/>
                <a:gd name="connsiteY1" fmla="*/ 506537 h 557976"/>
                <a:gd name="connsiteX2" fmla="*/ 751123 w 1576258"/>
                <a:gd name="connsiteY2" fmla="*/ 506537 h 557976"/>
                <a:gd name="connsiteX3" fmla="*/ 20649 w 1576258"/>
                <a:gd name="connsiteY3" fmla="*/ 89134 h 557976"/>
                <a:gd name="connsiteX4" fmla="*/ 0 w 1576258"/>
                <a:gd name="connsiteY4" fmla="*/ 77305 h 557976"/>
                <a:gd name="connsiteX5" fmla="*/ 134446 w 1576258"/>
                <a:gd name="connsiteY5" fmla="*/ 0 h 557976"/>
                <a:gd name="connsiteX6" fmla="*/ 155095 w 1576258"/>
                <a:gd name="connsiteY6" fmla="*/ 11773 h 557976"/>
                <a:gd name="connsiteX7" fmla="*/ 885569 w 1576258"/>
                <a:gd name="connsiteY7" fmla="*/ 429177 h 557976"/>
                <a:gd name="connsiteX8" fmla="*/ 1049698 w 1576258"/>
                <a:gd name="connsiteY8" fmla="*/ 429177 h 557976"/>
                <a:gd name="connsiteX9" fmla="*/ 1441308 w 1576258"/>
                <a:gd name="connsiteY9" fmla="*/ 203926 h 557976"/>
                <a:gd name="connsiteX10" fmla="*/ 1576259 w 1576258"/>
                <a:gd name="connsiteY10" fmla="*/ 281564 h 55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6258" h="557976">
                  <a:moveTo>
                    <a:pt x="1576259" y="281564"/>
                  </a:moveTo>
                  <a:lnTo>
                    <a:pt x="1185042" y="506537"/>
                  </a:lnTo>
                  <a:cubicBezTo>
                    <a:pt x="1065802" y="575123"/>
                    <a:pt x="871148" y="575123"/>
                    <a:pt x="751123" y="506537"/>
                  </a:cubicBezTo>
                  <a:lnTo>
                    <a:pt x="20649" y="89134"/>
                  </a:lnTo>
                  <a:lnTo>
                    <a:pt x="0" y="77305"/>
                  </a:lnTo>
                  <a:lnTo>
                    <a:pt x="134446" y="0"/>
                  </a:lnTo>
                  <a:lnTo>
                    <a:pt x="155095" y="11773"/>
                  </a:lnTo>
                  <a:lnTo>
                    <a:pt x="885569" y="429177"/>
                  </a:lnTo>
                  <a:cubicBezTo>
                    <a:pt x="930964" y="455112"/>
                    <a:pt x="1004640" y="455112"/>
                    <a:pt x="1049698" y="429177"/>
                  </a:cubicBezTo>
                  <a:lnTo>
                    <a:pt x="1441308" y="203926"/>
                  </a:lnTo>
                  <a:lnTo>
                    <a:pt x="1576259" y="28156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5374451-F5E2-CFAA-7211-66A599D68DF1}"/>
                </a:ext>
              </a:extLst>
            </p:cNvPr>
            <p:cNvSpPr/>
            <p:nvPr/>
          </p:nvSpPr>
          <p:spPr>
            <a:xfrm rot="21402519">
              <a:off x="975864" y="2150816"/>
              <a:ext cx="1053794" cy="521565"/>
            </a:xfrm>
            <a:custGeom>
              <a:avLst/>
              <a:gdLst>
                <a:gd name="connsiteX0" fmla="*/ 1053794 w 1053794"/>
                <a:gd name="connsiteY0" fmla="*/ 77361 h 605834"/>
                <a:gd name="connsiteX1" fmla="*/ 968728 w 1053794"/>
                <a:gd name="connsiteY1" fmla="*/ 126287 h 605834"/>
                <a:gd name="connsiteX2" fmla="*/ 134951 w 1053794"/>
                <a:gd name="connsiteY2" fmla="*/ 605835 h 605834"/>
                <a:gd name="connsiteX3" fmla="*/ 0 w 1053794"/>
                <a:gd name="connsiteY3" fmla="*/ 528252 h 605834"/>
                <a:gd name="connsiteX4" fmla="*/ 833384 w 1053794"/>
                <a:gd name="connsiteY4" fmla="*/ 48927 h 605834"/>
                <a:gd name="connsiteX5" fmla="*/ 918451 w 1053794"/>
                <a:gd name="connsiteY5" fmla="*/ 0 h 605834"/>
                <a:gd name="connsiteX6" fmla="*/ 1053794 w 1053794"/>
                <a:gd name="connsiteY6" fmla="*/ 77361 h 6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794" h="605834">
                  <a:moveTo>
                    <a:pt x="1053794" y="77361"/>
                  </a:moveTo>
                  <a:lnTo>
                    <a:pt x="968728" y="126287"/>
                  </a:lnTo>
                  <a:lnTo>
                    <a:pt x="134951" y="605835"/>
                  </a:lnTo>
                  <a:lnTo>
                    <a:pt x="0" y="528252"/>
                  </a:lnTo>
                  <a:lnTo>
                    <a:pt x="833384" y="48927"/>
                  </a:lnTo>
                  <a:lnTo>
                    <a:pt x="918451" y="0"/>
                  </a:lnTo>
                  <a:lnTo>
                    <a:pt x="1053794" y="77361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6" name="그래픽 5450">
              <a:extLst>
                <a:ext uri="{FF2B5EF4-FFF2-40B4-BE49-F238E27FC236}">
                  <a16:creationId xmlns:a16="http://schemas.microsoft.com/office/drawing/2014/main" id="{BCEECEEA-660D-0EE8-66F9-3155205B6B2D}"/>
                </a:ext>
              </a:extLst>
            </p:cNvPr>
            <p:cNvGrpSpPr/>
            <p:nvPr/>
          </p:nvGrpSpPr>
          <p:grpSpPr>
            <a:xfrm rot="21402519">
              <a:off x="1340475" y="2524952"/>
              <a:ext cx="611178" cy="328076"/>
              <a:chOff x="1349307" y="1605768"/>
              <a:chExt cx="611178" cy="381083"/>
            </a:xfrm>
          </p:grpSpPr>
          <p:sp>
            <p:nvSpPr>
              <p:cNvPr id="645" name="자유형: 도형 644">
                <a:extLst>
                  <a:ext uri="{FF2B5EF4-FFF2-40B4-BE49-F238E27FC236}">
                    <a16:creationId xmlns:a16="http://schemas.microsoft.com/office/drawing/2014/main" id="{60B0FD54-A912-ED7C-9C26-495AED931D1A}"/>
                  </a:ext>
                </a:extLst>
              </p:cNvPr>
              <p:cNvSpPr/>
              <p:nvPr/>
            </p:nvSpPr>
            <p:spPr>
              <a:xfrm>
                <a:off x="1349363" y="1605768"/>
                <a:ext cx="611122" cy="349983"/>
              </a:xfrm>
              <a:custGeom>
                <a:avLst/>
                <a:gdLst>
                  <a:gd name="connsiteX0" fmla="*/ 611122 w 611122"/>
                  <a:gd name="connsiteY0" fmla="*/ 224196 h 349983"/>
                  <a:gd name="connsiteX1" fmla="*/ 392395 w 611122"/>
                  <a:gd name="connsiteY1" fmla="*/ 349983 h 349983"/>
                  <a:gd name="connsiteX2" fmla="*/ 0 w 611122"/>
                  <a:gd name="connsiteY2" fmla="*/ 125787 h 349983"/>
                  <a:gd name="connsiteX3" fmla="*/ 218727 w 611122"/>
                  <a:gd name="connsiteY3" fmla="*/ 0 h 349983"/>
                  <a:gd name="connsiteX4" fmla="*/ 611122 w 611122"/>
                  <a:gd name="connsiteY4" fmla="*/ 224196 h 34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122" h="349983">
                    <a:moveTo>
                      <a:pt x="611122" y="224196"/>
                    </a:moveTo>
                    <a:lnTo>
                      <a:pt x="392395" y="349983"/>
                    </a:lnTo>
                    <a:lnTo>
                      <a:pt x="0" y="125787"/>
                    </a:lnTo>
                    <a:lnTo>
                      <a:pt x="218727" y="0"/>
                    </a:lnTo>
                    <a:lnTo>
                      <a:pt x="611122" y="224196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6" name="자유형: 도형 645">
                <a:extLst>
                  <a:ext uri="{FF2B5EF4-FFF2-40B4-BE49-F238E27FC236}">
                    <a16:creationId xmlns:a16="http://schemas.microsoft.com/office/drawing/2014/main" id="{8E3DA767-3136-494A-31A3-1C488B8D36F9}"/>
                  </a:ext>
                </a:extLst>
              </p:cNvPr>
              <p:cNvSpPr/>
              <p:nvPr/>
            </p:nvSpPr>
            <p:spPr>
              <a:xfrm>
                <a:off x="1741702" y="1829964"/>
                <a:ext cx="218782" cy="156887"/>
              </a:xfrm>
              <a:custGeom>
                <a:avLst/>
                <a:gdLst>
                  <a:gd name="connsiteX0" fmla="*/ 218783 w 218782"/>
                  <a:gd name="connsiteY0" fmla="*/ 0 h 156887"/>
                  <a:gd name="connsiteX1" fmla="*/ 218671 w 218782"/>
                  <a:gd name="connsiteY1" fmla="*/ 31100 h 156887"/>
                  <a:gd name="connsiteX2" fmla="*/ 0 w 218782"/>
                  <a:gd name="connsiteY2" fmla="*/ 156887 h 156887"/>
                  <a:gd name="connsiteX3" fmla="*/ 56 w 218782"/>
                  <a:gd name="connsiteY3" fmla="*/ 125787 h 156887"/>
                  <a:gd name="connsiteX4" fmla="*/ 218783 w 218782"/>
                  <a:gd name="connsiteY4" fmla="*/ 0 h 15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782" h="156887">
                    <a:moveTo>
                      <a:pt x="218783" y="0"/>
                    </a:moveTo>
                    <a:lnTo>
                      <a:pt x="218671" y="31100"/>
                    </a:lnTo>
                    <a:lnTo>
                      <a:pt x="0" y="156887"/>
                    </a:lnTo>
                    <a:lnTo>
                      <a:pt x="56" y="125787"/>
                    </a:lnTo>
                    <a:lnTo>
                      <a:pt x="218783" y="0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7" name="자유형: 도형 646">
                <a:extLst>
                  <a:ext uri="{FF2B5EF4-FFF2-40B4-BE49-F238E27FC236}">
                    <a16:creationId xmlns:a16="http://schemas.microsoft.com/office/drawing/2014/main" id="{DB68DD0A-7569-FD40-A19C-AB88AF18A8A7}"/>
                  </a:ext>
                </a:extLst>
              </p:cNvPr>
              <p:cNvSpPr/>
              <p:nvPr/>
            </p:nvSpPr>
            <p:spPr>
              <a:xfrm>
                <a:off x="1349307" y="1731556"/>
                <a:ext cx="392451" cy="255295"/>
              </a:xfrm>
              <a:custGeom>
                <a:avLst/>
                <a:gdLst>
                  <a:gd name="connsiteX0" fmla="*/ 392451 w 392451"/>
                  <a:gd name="connsiteY0" fmla="*/ 224196 h 255295"/>
                  <a:gd name="connsiteX1" fmla="*/ 392395 w 392451"/>
                  <a:gd name="connsiteY1" fmla="*/ 255296 h 255295"/>
                  <a:gd name="connsiteX2" fmla="*/ 0 w 392451"/>
                  <a:gd name="connsiteY2" fmla="*/ 31100 h 255295"/>
                  <a:gd name="connsiteX3" fmla="*/ 56 w 392451"/>
                  <a:gd name="connsiteY3" fmla="*/ 0 h 255295"/>
                  <a:gd name="connsiteX4" fmla="*/ 392451 w 392451"/>
                  <a:gd name="connsiteY4" fmla="*/ 224196 h 25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451" h="255295">
                    <a:moveTo>
                      <a:pt x="392451" y="224196"/>
                    </a:moveTo>
                    <a:lnTo>
                      <a:pt x="392395" y="255296"/>
                    </a:lnTo>
                    <a:lnTo>
                      <a:pt x="0" y="31100"/>
                    </a:lnTo>
                    <a:lnTo>
                      <a:pt x="56" y="0"/>
                    </a:lnTo>
                    <a:lnTo>
                      <a:pt x="392451" y="224196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7" name="그래픽 5450">
              <a:extLst>
                <a:ext uri="{FF2B5EF4-FFF2-40B4-BE49-F238E27FC236}">
                  <a16:creationId xmlns:a16="http://schemas.microsoft.com/office/drawing/2014/main" id="{6D9BE5AC-A146-D4AA-40A1-9354F293BBF8}"/>
                </a:ext>
              </a:extLst>
            </p:cNvPr>
            <p:cNvGrpSpPr/>
            <p:nvPr/>
          </p:nvGrpSpPr>
          <p:grpSpPr>
            <a:xfrm rot="21402519">
              <a:off x="1525873" y="2446193"/>
              <a:ext cx="346439" cy="332092"/>
              <a:chOff x="1539024" y="1517967"/>
              <a:chExt cx="346439" cy="385748"/>
            </a:xfrm>
          </p:grpSpPr>
          <p:sp>
            <p:nvSpPr>
              <p:cNvPr id="638" name="자유형: 도형 637">
                <a:extLst>
                  <a:ext uri="{FF2B5EF4-FFF2-40B4-BE49-F238E27FC236}">
                    <a16:creationId xmlns:a16="http://schemas.microsoft.com/office/drawing/2014/main" id="{C92D5116-6E95-2400-04BA-2CD7B21C3D8A}"/>
                  </a:ext>
                </a:extLst>
              </p:cNvPr>
              <p:cNvSpPr/>
              <p:nvPr/>
            </p:nvSpPr>
            <p:spPr>
              <a:xfrm>
                <a:off x="1626840" y="1766987"/>
                <a:ext cx="33555" cy="19159"/>
              </a:xfrm>
              <a:custGeom>
                <a:avLst/>
                <a:gdLst>
                  <a:gd name="connsiteX0" fmla="*/ 33555 w 33555"/>
                  <a:gd name="connsiteY0" fmla="*/ 19160 h 19159"/>
                  <a:gd name="connsiteX1" fmla="*/ 33555 w 33555"/>
                  <a:gd name="connsiteY1" fmla="*/ 19160 h 19159"/>
                  <a:gd name="connsiteX2" fmla="*/ 0 w 33555"/>
                  <a:gd name="connsiteY2" fmla="*/ 0 h 19159"/>
                  <a:gd name="connsiteX3" fmla="*/ 33555 w 33555"/>
                  <a:gd name="connsiteY3" fmla="*/ 19160 h 1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59">
                    <a:moveTo>
                      <a:pt x="33555" y="19160"/>
                    </a:moveTo>
                    <a:lnTo>
                      <a:pt x="33555" y="19160"/>
                    </a:lnTo>
                    <a:lnTo>
                      <a:pt x="0" y="0"/>
                    </a:lnTo>
                    <a:lnTo>
                      <a:pt x="33555" y="19160"/>
                    </a:lnTo>
                    <a:close/>
                  </a:path>
                </a:pathLst>
              </a:custGeom>
              <a:solidFill>
                <a:srgbClr val="BDAF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39" name="자유형: 도형 638">
                <a:extLst>
                  <a:ext uri="{FF2B5EF4-FFF2-40B4-BE49-F238E27FC236}">
                    <a16:creationId xmlns:a16="http://schemas.microsoft.com/office/drawing/2014/main" id="{3F821EC9-69B5-716E-CE49-6478B9F0AB95}"/>
                  </a:ext>
                </a:extLst>
              </p:cNvPr>
              <p:cNvSpPr/>
              <p:nvPr/>
            </p:nvSpPr>
            <p:spPr>
              <a:xfrm>
                <a:off x="1627064" y="1695569"/>
                <a:ext cx="33555" cy="19104"/>
              </a:xfrm>
              <a:custGeom>
                <a:avLst/>
                <a:gdLst>
                  <a:gd name="connsiteX0" fmla="*/ 33555 w 33555"/>
                  <a:gd name="connsiteY0" fmla="*/ 19104 h 19104"/>
                  <a:gd name="connsiteX1" fmla="*/ 0 w 33555"/>
                  <a:gd name="connsiteY1" fmla="*/ 0 h 19104"/>
                  <a:gd name="connsiteX2" fmla="*/ 33555 w 33555"/>
                  <a:gd name="connsiteY2" fmla="*/ 19104 h 19104"/>
                  <a:gd name="connsiteX3" fmla="*/ 33555 w 33555"/>
                  <a:gd name="connsiteY3" fmla="*/ 19104 h 1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04">
                    <a:moveTo>
                      <a:pt x="33555" y="19104"/>
                    </a:moveTo>
                    <a:lnTo>
                      <a:pt x="0" y="0"/>
                    </a:lnTo>
                    <a:lnTo>
                      <a:pt x="33555" y="19104"/>
                    </a:lnTo>
                    <a:lnTo>
                      <a:pt x="33555" y="1910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0" name="자유형: 도형 639">
                <a:extLst>
                  <a:ext uri="{FF2B5EF4-FFF2-40B4-BE49-F238E27FC236}">
                    <a16:creationId xmlns:a16="http://schemas.microsoft.com/office/drawing/2014/main" id="{BE7D6F3A-2E7E-9AC6-FDBC-593004EAD953}"/>
                  </a:ext>
                </a:extLst>
              </p:cNvPr>
              <p:cNvSpPr/>
              <p:nvPr/>
            </p:nvSpPr>
            <p:spPr>
              <a:xfrm>
                <a:off x="1723971" y="1703677"/>
                <a:ext cx="138317" cy="200038"/>
              </a:xfrm>
              <a:custGeom>
                <a:avLst/>
                <a:gdLst>
                  <a:gd name="connsiteX0" fmla="*/ 23511 w 138317"/>
                  <a:gd name="connsiteY0" fmla="*/ 66031 h 200038"/>
                  <a:gd name="connsiteX1" fmla="*/ 393 w 138317"/>
                  <a:gd name="connsiteY1" fmla="*/ 52814 h 200038"/>
                  <a:gd name="connsiteX2" fmla="*/ 0 w 138317"/>
                  <a:gd name="connsiteY2" fmla="*/ 200038 h 200038"/>
                  <a:gd name="connsiteX3" fmla="*/ 137981 w 138317"/>
                  <a:gd name="connsiteY3" fmla="*/ 120678 h 200038"/>
                  <a:gd name="connsiteX4" fmla="*/ 138317 w 138317"/>
                  <a:gd name="connsiteY4" fmla="*/ 0 h 200038"/>
                  <a:gd name="connsiteX5" fmla="*/ 23511 w 138317"/>
                  <a:gd name="connsiteY5" fmla="*/ 66031 h 2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17" h="200038">
                    <a:moveTo>
                      <a:pt x="23511" y="66031"/>
                    </a:moveTo>
                    <a:lnTo>
                      <a:pt x="393" y="52814"/>
                    </a:lnTo>
                    <a:lnTo>
                      <a:pt x="0" y="200038"/>
                    </a:lnTo>
                    <a:lnTo>
                      <a:pt x="137981" y="120678"/>
                    </a:lnTo>
                    <a:lnTo>
                      <a:pt x="138317" y="0"/>
                    </a:lnTo>
                    <a:lnTo>
                      <a:pt x="23511" y="66031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1" name="자유형: 도형 640">
                <a:extLst>
                  <a:ext uri="{FF2B5EF4-FFF2-40B4-BE49-F238E27FC236}">
                    <a16:creationId xmlns:a16="http://schemas.microsoft.com/office/drawing/2014/main" id="{0D4F7F15-184C-0B27-F3D4-E2FA3194DCE9}"/>
                  </a:ext>
                </a:extLst>
              </p:cNvPr>
              <p:cNvSpPr/>
              <p:nvPr/>
            </p:nvSpPr>
            <p:spPr>
              <a:xfrm>
                <a:off x="1539024" y="1597327"/>
                <a:ext cx="208514" cy="306388"/>
              </a:xfrm>
              <a:custGeom>
                <a:avLst/>
                <a:gdLst>
                  <a:gd name="connsiteX0" fmla="*/ 208458 w 208514"/>
                  <a:gd name="connsiteY0" fmla="*/ 172381 h 306388"/>
                  <a:gd name="connsiteX1" fmla="*/ 108690 w 208514"/>
                  <a:gd name="connsiteY1" fmla="*/ 0 h 306388"/>
                  <a:gd name="connsiteX2" fmla="*/ 0 w 208514"/>
                  <a:gd name="connsiteY2" fmla="*/ 53258 h 306388"/>
                  <a:gd name="connsiteX3" fmla="*/ 23118 w 208514"/>
                  <a:gd name="connsiteY3" fmla="*/ 66476 h 306388"/>
                  <a:gd name="connsiteX4" fmla="*/ 22670 w 208514"/>
                  <a:gd name="connsiteY4" fmla="*/ 213700 h 306388"/>
                  <a:gd name="connsiteX5" fmla="*/ 184947 w 208514"/>
                  <a:gd name="connsiteY5" fmla="*/ 306388 h 306388"/>
                  <a:gd name="connsiteX6" fmla="*/ 185396 w 208514"/>
                  <a:gd name="connsiteY6" fmla="*/ 159164 h 306388"/>
                  <a:gd name="connsiteX7" fmla="*/ 208514 w 208514"/>
                  <a:gd name="connsiteY7" fmla="*/ 172381 h 306388"/>
                  <a:gd name="connsiteX8" fmla="*/ 121372 w 208514"/>
                  <a:gd name="connsiteY8" fmla="*/ 188820 h 306388"/>
                  <a:gd name="connsiteX9" fmla="*/ 87816 w 208514"/>
                  <a:gd name="connsiteY9" fmla="*/ 169660 h 306388"/>
                  <a:gd name="connsiteX10" fmla="*/ 88041 w 208514"/>
                  <a:gd name="connsiteY10" fmla="*/ 98186 h 306388"/>
                  <a:gd name="connsiteX11" fmla="*/ 121596 w 208514"/>
                  <a:gd name="connsiteY11" fmla="*/ 117346 h 306388"/>
                  <a:gd name="connsiteX12" fmla="*/ 121596 w 208514"/>
                  <a:gd name="connsiteY12" fmla="*/ 117346 h 306388"/>
                  <a:gd name="connsiteX13" fmla="*/ 121372 w 208514"/>
                  <a:gd name="connsiteY13" fmla="*/ 188820 h 306388"/>
                  <a:gd name="connsiteX14" fmla="*/ 121372 w 208514"/>
                  <a:gd name="connsiteY14" fmla="*/ 188820 h 306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8514" h="306388">
                    <a:moveTo>
                      <a:pt x="208458" y="172381"/>
                    </a:moveTo>
                    <a:lnTo>
                      <a:pt x="108690" y="0"/>
                    </a:lnTo>
                    <a:lnTo>
                      <a:pt x="0" y="53258"/>
                    </a:lnTo>
                    <a:lnTo>
                      <a:pt x="23118" y="66476"/>
                    </a:lnTo>
                    <a:lnTo>
                      <a:pt x="22670" y="213700"/>
                    </a:lnTo>
                    <a:lnTo>
                      <a:pt x="184947" y="306388"/>
                    </a:lnTo>
                    <a:lnTo>
                      <a:pt x="185396" y="159164"/>
                    </a:lnTo>
                    <a:lnTo>
                      <a:pt x="208514" y="172381"/>
                    </a:lnTo>
                    <a:close/>
                    <a:moveTo>
                      <a:pt x="121372" y="188820"/>
                    </a:moveTo>
                    <a:lnTo>
                      <a:pt x="87816" y="169660"/>
                    </a:lnTo>
                    <a:lnTo>
                      <a:pt x="88041" y="98186"/>
                    </a:lnTo>
                    <a:lnTo>
                      <a:pt x="121596" y="117346"/>
                    </a:lnTo>
                    <a:lnTo>
                      <a:pt x="121596" y="117346"/>
                    </a:lnTo>
                    <a:lnTo>
                      <a:pt x="121372" y="188820"/>
                    </a:lnTo>
                    <a:lnTo>
                      <a:pt x="121372" y="188820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2" name="자유형: 도형 641">
                <a:extLst>
                  <a:ext uri="{FF2B5EF4-FFF2-40B4-BE49-F238E27FC236}">
                    <a16:creationId xmlns:a16="http://schemas.microsoft.com/office/drawing/2014/main" id="{D77827AA-4245-2F48-49B1-2183F70DC59D}"/>
                  </a:ext>
                </a:extLst>
              </p:cNvPr>
              <p:cNvSpPr/>
              <p:nvPr/>
            </p:nvSpPr>
            <p:spPr>
              <a:xfrm>
                <a:off x="1626840" y="1695569"/>
                <a:ext cx="33779" cy="90578"/>
              </a:xfrm>
              <a:custGeom>
                <a:avLst/>
                <a:gdLst>
                  <a:gd name="connsiteX0" fmla="*/ 33555 w 33779"/>
                  <a:gd name="connsiteY0" fmla="*/ 90578 h 90578"/>
                  <a:gd name="connsiteX1" fmla="*/ 33780 w 33779"/>
                  <a:gd name="connsiteY1" fmla="*/ 19104 h 90578"/>
                  <a:gd name="connsiteX2" fmla="*/ 33780 w 33779"/>
                  <a:gd name="connsiteY2" fmla="*/ 19104 h 90578"/>
                  <a:gd name="connsiteX3" fmla="*/ 224 w 33779"/>
                  <a:gd name="connsiteY3" fmla="*/ 0 h 90578"/>
                  <a:gd name="connsiteX4" fmla="*/ 0 w 33779"/>
                  <a:gd name="connsiteY4" fmla="*/ 71418 h 90578"/>
                  <a:gd name="connsiteX5" fmla="*/ 33555 w 33779"/>
                  <a:gd name="connsiteY5" fmla="*/ 90578 h 90578"/>
                  <a:gd name="connsiteX6" fmla="*/ 33555 w 33779"/>
                  <a:gd name="connsiteY6" fmla="*/ 90578 h 9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79" h="90578">
                    <a:moveTo>
                      <a:pt x="33555" y="90578"/>
                    </a:moveTo>
                    <a:lnTo>
                      <a:pt x="33780" y="19104"/>
                    </a:lnTo>
                    <a:lnTo>
                      <a:pt x="33780" y="19104"/>
                    </a:lnTo>
                    <a:lnTo>
                      <a:pt x="224" y="0"/>
                    </a:lnTo>
                    <a:lnTo>
                      <a:pt x="0" y="71418"/>
                    </a:lnTo>
                    <a:lnTo>
                      <a:pt x="33555" y="90578"/>
                    </a:lnTo>
                    <a:lnTo>
                      <a:pt x="33555" y="905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3" name="자유형: 도형 642">
                <a:extLst>
                  <a:ext uri="{FF2B5EF4-FFF2-40B4-BE49-F238E27FC236}">
                    <a16:creationId xmlns:a16="http://schemas.microsoft.com/office/drawing/2014/main" id="{1AA323D6-C0FA-DA77-942C-D20DB3CA5D89}"/>
                  </a:ext>
                </a:extLst>
              </p:cNvPr>
              <p:cNvSpPr/>
              <p:nvPr/>
            </p:nvSpPr>
            <p:spPr>
              <a:xfrm>
                <a:off x="1539024" y="1520078"/>
                <a:ext cx="242406" cy="130507"/>
              </a:xfrm>
              <a:custGeom>
                <a:avLst/>
                <a:gdLst>
                  <a:gd name="connsiteX0" fmla="*/ 242406 w 242406"/>
                  <a:gd name="connsiteY0" fmla="*/ 0 h 130507"/>
                  <a:gd name="connsiteX1" fmla="*/ 137981 w 242406"/>
                  <a:gd name="connsiteY1" fmla="*/ 51148 h 130507"/>
                  <a:gd name="connsiteX2" fmla="*/ 0 w 242406"/>
                  <a:gd name="connsiteY2" fmla="*/ 130508 h 130507"/>
                  <a:gd name="connsiteX3" fmla="*/ 104482 w 242406"/>
                  <a:gd name="connsiteY3" fmla="*/ 79360 h 130507"/>
                  <a:gd name="connsiteX4" fmla="*/ 242406 w 242406"/>
                  <a:gd name="connsiteY4" fmla="*/ 0 h 13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406" h="130507">
                    <a:moveTo>
                      <a:pt x="242406" y="0"/>
                    </a:moveTo>
                    <a:lnTo>
                      <a:pt x="137981" y="51148"/>
                    </a:lnTo>
                    <a:lnTo>
                      <a:pt x="0" y="130508"/>
                    </a:lnTo>
                    <a:lnTo>
                      <a:pt x="104482" y="79360"/>
                    </a:lnTo>
                    <a:lnTo>
                      <a:pt x="242406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4" name="자유형: 도형 643">
                <a:extLst>
                  <a:ext uri="{FF2B5EF4-FFF2-40B4-BE49-F238E27FC236}">
                    <a16:creationId xmlns:a16="http://schemas.microsoft.com/office/drawing/2014/main" id="{5AF3FE2F-98C6-9988-513B-45297F8A0B0F}"/>
                  </a:ext>
                </a:extLst>
              </p:cNvPr>
              <p:cNvSpPr/>
              <p:nvPr/>
            </p:nvSpPr>
            <p:spPr>
              <a:xfrm>
                <a:off x="1647714" y="1517967"/>
                <a:ext cx="237749" cy="251741"/>
              </a:xfrm>
              <a:custGeom>
                <a:avLst/>
                <a:gdLst>
                  <a:gd name="connsiteX0" fmla="*/ 137925 w 237749"/>
                  <a:gd name="connsiteY0" fmla="*/ 0 h 251741"/>
                  <a:gd name="connsiteX1" fmla="*/ 0 w 237749"/>
                  <a:gd name="connsiteY1" fmla="*/ 79360 h 251741"/>
                  <a:gd name="connsiteX2" fmla="*/ 99768 w 237749"/>
                  <a:gd name="connsiteY2" fmla="*/ 251741 h 251741"/>
                  <a:gd name="connsiteX3" fmla="*/ 214574 w 237749"/>
                  <a:gd name="connsiteY3" fmla="*/ 185710 h 251741"/>
                  <a:gd name="connsiteX4" fmla="*/ 237749 w 237749"/>
                  <a:gd name="connsiteY4" fmla="*/ 172381 h 251741"/>
                  <a:gd name="connsiteX5" fmla="*/ 137925 w 237749"/>
                  <a:gd name="connsiteY5" fmla="*/ 0 h 25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749" h="251741">
                    <a:moveTo>
                      <a:pt x="137925" y="0"/>
                    </a:moveTo>
                    <a:lnTo>
                      <a:pt x="0" y="79360"/>
                    </a:lnTo>
                    <a:lnTo>
                      <a:pt x="99768" y="251741"/>
                    </a:lnTo>
                    <a:lnTo>
                      <a:pt x="214574" y="185710"/>
                    </a:lnTo>
                    <a:lnTo>
                      <a:pt x="237749" y="172381"/>
                    </a:lnTo>
                    <a:lnTo>
                      <a:pt x="137925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" name="그래픽 5450">
              <a:extLst>
                <a:ext uri="{FF2B5EF4-FFF2-40B4-BE49-F238E27FC236}">
                  <a16:creationId xmlns:a16="http://schemas.microsoft.com/office/drawing/2014/main" id="{4A287E08-5FCC-F490-8AEE-0EF603B3DD8D}"/>
                </a:ext>
              </a:extLst>
            </p:cNvPr>
            <p:cNvGrpSpPr/>
            <p:nvPr/>
          </p:nvGrpSpPr>
          <p:grpSpPr>
            <a:xfrm rot="21402519">
              <a:off x="1383460" y="2568386"/>
              <a:ext cx="69935" cy="100534"/>
              <a:chOff x="1396706" y="1641172"/>
              <a:chExt cx="69935" cy="116777"/>
            </a:xfrm>
          </p:grpSpPr>
          <p:grpSp>
            <p:nvGrpSpPr>
              <p:cNvPr id="632" name="그래픽 5450">
                <a:extLst>
                  <a:ext uri="{FF2B5EF4-FFF2-40B4-BE49-F238E27FC236}">
                    <a16:creationId xmlns:a16="http://schemas.microsoft.com/office/drawing/2014/main" id="{2B0FB7F8-B819-7D2F-AE20-5AE2CB914C77}"/>
                  </a:ext>
                </a:extLst>
              </p:cNvPr>
              <p:cNvGrpSpPr/>
              <p:nvPr/>
            </p:nvGrpSpPr>
            <p:grpSpPr>
              <a:xfrm>
                <a:off x="1423937" y="1699332"/>
                <a:ext cx="15318" cy="58617"/>
                <a:chOff x="1423937" y="1699332"/>
                <a:chExt cx="15318" cy="58617"/>
              </a:xfrm>
            </p:grpSpPr>
            <p:sp>
              <p:nvSpPr>
                <p:cNvPr id="636" name="자유형: 도형 635">
                  <a:extLst>
                    <a:ext uri="{FF2B5EF4-FFF2-40B4-BE49-F238E27FC236}">
                      <a16:creationId xmlns:a16="http://schemas.microsoft.com/office/drawing/2014/main" id="{0974FF96-21D0-E935-7A39-A21F1C9FB7E7}"/>
                    </a:ext>
                  </a:extLst>
                </p:cNvPr>
                <p:cNvSpPr/>
                <p:nvPr/>
              </p:nvSpPr>
              <p:spPr>
                <a:xfrm>
                  <a:off x="1423937" y="1703677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5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5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5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5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5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5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7" name="자유형: 도형 636">
                  <a:extLst>
                    <a:ext uri="{FF2B5EF4-FFF2-40B4-BE49-F238E27FC236}">
                      <a16:creationId xmlns:a16="http://schemas.microsoft.com/office/drawing/2014/main" id="{2A7C1968-F020-51AF-7B19-081377A72401}"/>
                    </a:ext>
                  </a:extLst>
                </p:cNvPr>
                <p:cNvSpPr/>
                <p:nvPr/>
              </p:nvSpPr>
              <p:spPr>
                <a:xfrm>
                  <a:off x="1424063" y="1699332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1 w 15178"/>
                    <a:gd name="connsiteY2" fmla="*/ 7456 h 8746"/>
                    <a:gd name="connsiteX3" fmla="*/ 2231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1" y="7456"/>
                      </a:cubicBezTo>
                      <a:cubicBezTo>
                        <a:pt x="-744" y="5734"/>
                        <a:pt x="-744" y="3013"/>
                        <a:pt x="2231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33" name="그래픽 5450">
                <a:extLst>
                  <a:ext uri="{FF2B5EF4-FFF2-40B4-BE49-F238E27FC236}">
                    <a16:creationId xmlns:a16="http://schemas.microsoft.com/office/drawing/2014/main" id="{C81BAF71-A7DF-AE95-B684-0071B36DE29F}"/>
                  </a:ext>
                </a:extLst>
              </p:cNvPr>
              <p:cNvGrpSpPr/>
              <p:nvPr/>
            </p:nvGrpSpPr>
            <p:grpSpPr>
              <a:xfrm>
                <a:off x="1396706" y="1641172"/>
                <a:ext cx="69935" cy="85997"/>
                <a:chOff x="1396706" y="1641172"/>
                <a:chExt cx="69935" cy="85997"/>
              </a:xfrm>
            </p:grpSpPr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176FF323-712F-094E-6717-4866BFB050EF}"/>
                    </a:ext>
                  </a:extLst>
                </p:cNvPr>
                <p:cNvSpPr/>
                <p:nvPr/>
              </p:nvSpPr>
              <p:spPr>
                <a:xfrm>
                  <a:off x="1396810" y="1641172"/>
                  <a:ext cx="69832" cy="85886"/>
                </a:xfrm>
                <a:custGeom>
                  <a:avLst/>
                  <a:gdLst>
                    <a:gd name="connsiteX0" fmla="*/ 69605 w 69832"/>
                    <a:gd name="connsiteY0" fmla="*/ 69225 h 85886"/>
                    <a:gd name="connsiteX1" fmla="*/ 67753 w 69832"/>
                    <a:gd name="connsiteY1" fmla="*/ 63561 h 85886"/>
                    <a:gd name="connsiteX2" fmla="*/ 67753 w 69832"/>
                    <a:gd name="connsiteY2" fmla="*/ 63561 h 85886"/>
                    <a:gd name="connsiteX3" fmla="*/ 42165 w 69832"/>
                    <a:gd name="connsiteY3" fmla="*/ 5637 h 85886"/>
                    <a:gd name="connsiteX4" fmla="*/ 41492 w 69832"/>
                    <a:gd name="connsiteY4" fmla="*/ 5027 h 85886"/>
                    <a:gd name="connsiteX5" fmla="*/ 42165 w 69832"/>
                    <a:gd name="connsiteY5" fmla="*/ 5637 h 85886"/>
                    <a:gd name="connsiteX6" fmla="*/ 40145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5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23 w 69832"/>
                    <a:gd name="connsiteY35" fmla="*/ 60840 h 85886"/>
                    <a:gd name="connsiteX36" fmla="*/ 67304 w 69832"/>
                    <a:gd name="connsiteY36" fmla="*/ 62839 h 85886"/>
                    <a:gd name="connsiteX37" fmla="*/ 64723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05" y="69225"/>
                      </a:moveTo>
                      <a:cubicBezTo>
                        <a:pt x="69324" y="66615"/>
                        <a:pt x="68202" y="64394"/>
                        <a:pt x="67753" y="63561"/>
                      </a:cubicBezTo>
                      <a:cubicBezTo>
                        <a:pt x="67753" y="63561"/>
                        <a:pt x="67753" y="63561"/>
                        <a:pt x="67753" y="63561"/>
                      </a:cubicBezTo>
                      <a:cubicBezTo>
                        <a:pt x="59224" y="47622"/>
                        <a:pt x="50695" y="21576"/>
                        <a:pt x="42165" y="5637"/>
                      </a:cubicBezTo>
                      <a:cubicBezTo>
                        <a:pt x="42053" y="5415"/>
                        <a:pt x="41829" y="5249"/>
                        <a:pt x="41492" y="5027"/>
                      </a:cubicBezTo>
                      <a:cubicBezTo>
                        <a:pt x="41829" y="5193"/>
                        <a:pt x="42053" y="5415"/>
                        <a:pt x="42165" y="5637"/>
                      </a:cubicBezTo>
                      <a:cubicBezTo>
                        <a:pt x="41717" y="4860"/>
                        <a:pt x="41155" y="3860"/>
                        <a:pt x="40145" y="2694"/>
                      </a:cubicBezTo>
                      <a:cubicBezTo>
                        <a:pt x="39192" y="1583"/>
                        <a:pt x="38350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79" y="60895"/>
                        <a:pt x="8273" y="58618"/>
                        <a:pt x="16185" y="57174"/>
                      </a:cubicBezTo>
                      <a:cubicBezTo>
                        <a:pt x="8273" y="58618"/>
                        <a:pt x="3279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5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5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5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23" y="60840"/>
                      </a:moveTo>
                      <a:cubicBezTo>
                        <a:pt x="65901" y="61506"/>
                        <a:pt x="66743" y="62172"/>
                        <a:pt x="67304" y="62839"/>
                      </a:cubicBezTo>
                      <a:cubicBezTo>
                        <a:pt x="66743" y="62172"/>
                        <a:pt x="65901" y="61451"/>
                        <a:pt x="64723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5" name="자유형: 도형 634">
                  <a:extLst>
                    <a:ext uri="{FF2B5EF4-FFF2-40B4-BE49-F238E27FC236}">
                      <a16:creationId xmlns:a16="http://schemas.microsoft.com/office/drawing/2014/main" id="{2EEC7205-B18F-9A28-A99E-7D6AC6D9E6BD}"/>
                    </a:ext>
                  </a:extLst>
                </p:cNvPr>
                <p:cNvSpPr/>
                <p:nvPr/>
              </p:nvSpPr>
              <p:spPr>
                <a:xfrm>
                  <a:off x="1396706" y="1704566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2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5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9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9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2"/>
                      </a:moveTo>
                      <a:cubicBezTo>
                        <a:pt x="5403" y="16439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5" y="3221"/>
                      </a:cubicBezTo>
                      <a:cubicBezTo>
                        <a:pt x="69427" y="4499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7"/>
                        <a:pt x="64377" y="16439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8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6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9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" name="그래픽 5450">
              <a:extLst>
                <a:ext uri="{FF2B5EF4-FFF2-40B4-BE49-F238E27FC236}">
                  <a16:creationId xmlns:a16="http://schemas.microsoft.com/office/drawing/2014/main" id="{B4D075E1-2BC1-B48B-8954-B3BD752D65B0}"/>
                </a:ext>
              </a:extLst>
            </p:cNvPr>
            <p:cNvGrpSpPr/>
            <p:nvPr/>
          </p:nvGrpSpPr>
          <p:grpSpPr>
            <a:xfrm rot="21402519">
              <a:off x="1444134" y="2535636"/>
              <a:ext cx="69879" cy="100534"/>
              <a:chOff x="1459160" y="1607240"/>
              <a:chExt cx="69879" cy="116777"/>
            </a:xfrm>
          </p:grpSpPr>
          <p:grpSp>
            <p:nvGrpSpPr>
              <p:cNvPr id="626" name="그래픽 5450">
                <a:extLst>
                  <a:ext uri="{FF2B5EF4-FFF2-40B4-BE49-F238E27FC236}">
                    <a16:creationId xmlns:a16="http://schemas.microsoft.com/office/drawing/2014/main" id="{AEAD6BDB-0AE5-61A7-DB62-7999C0ADFB5D}"/>
                  </a:ext>
                </a:extLst>
              </p:cNvPr>
              <p:cNvGrpSpPr/>
              <p:nvPr/>
            </p:nvGrpSpPr>
            <p:grpSpPr>
              <a:xfrm>
                <a:off x="1486390" y="1665400"/>
                <a:ext cx="15318" cy="58617"/>
                <a:chOff x="1486390" y="1665400"/>
                <a:chExt cx="15318" cy="58617"/>
              </a:xfrm>
            </p:grpSpPr>
            <p:sp>
              <p:nvSpPr>
                <p:cNvPr id="630" name="자유형: 도형 629">
                  <a:extLst>
                    <a:ext uri="{FF2B5EF4-FFF2-40B4-BE49-F238E27FC236}">
                      <a16:creationId xmlns:a16="http://schemas.microsoft.com/office/drawing/2014/main" id="{3DD36B7F-6ABE-1554-B8FF-48CE0766DB7C}"/>
                    </a:ext>
                  </a:extLst>
                </p:cNvPr>
                <p:cNvSpPr/>
                <p:nvPr/>
              </p:nvSpPr>
              <p:spPr>
                <a:xfrm>
                  <a:off x="1486390" y="1669745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6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4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6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6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4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6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EAB844B1-CA6E-2CC3-2CC7-294B3C5DEF63}"/>
                    </a:ext>
                  </a:extLst>
                </p:cNvPr>
                <p:cNvSpPr/>
                <p:nvPr/>
              </p:nvSpPr>
              <p:spPr>
                <a:xfrm>
                  <a:off x="1486516" y="1665400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0 w 15178"/>
                    <a:gd name="connsiteY2" fmla="*/ 7456 h 8746"/>
                    <a:gd name="connsiteX3" fmla="*/ 2230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0" y="7456"/>
                      </a:cubicBezTo>
                      <a:cubicBezTo>
                        <a:pt x="-743" y="5734"/>
                        <a:pt x="-743" y="3013"/>
                        <a:pt x="2230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27" name="그래픽 5450">
                <a:extLst>
                  <a:ext uri="{FF2B5EF4-FFF2-40B4-BE49-F238E27FC236}">
                    <a16:creationId xmlns:a16="http://schemas.microsoft.com/office/drawing/2014/main" id="{BF7A61FF-12E9-6305-09B0-CA7D4AB332AC}"/>
                  </a:ext>
                </a:extLst>
              </p:cNvPr>
              <p:cNvGrpSpPr/>
              <p:nvPr/>
            </p:nvGrpSpPr>
            <p:grpSpPr>
              <a:xfrm>
                <a:off x="1459160" y="1607240"/>
                <a:ext cx="69879" cy="85997"/>
                <a:chOff x="1459160" y="1607240"/>
                <a:chExt cx="69879" cy="85997"/>
              </a:xfrm>
            </p:grpSpPr>
            <p:sp>
              <p:nvSpPr>
                <p:cNvPr id="628" name="자유형: 도형 627">
                  <a:extLst>
                    <a:ext uri="{FF2B5EF4-FFF2-40B4-BE49-F238E27FC236}">
                      <a16:creationId xmlns:a16="http://schemas.microsoft.com/office/drawing/2014/main" id="{1E67E688-9CCB-08D1-C082-E291028581D8}"/>
                    </a:ext>
                  </a:extLst>
                </p:cNvPr>
                <p:cNvSpPr/>
                <p:nvPr/>
              </p:nvSpPr>
              <p:spPr>
                <a:xfrm>
                  <a:off x="1459207" y="1607240"/>
                  <a:ext cx="69832" cy="85886"/>
                </a:xfrm>
                <a:custGeom>
                  <a:avLst/>
                  <a:gdLst>
                    <a:gd name="connsiteX0" fmla="*/ 69661 w 69832"/>
                    <a:gd name="connsiteY0" fmla="*/ 69225 h 85886"/>
                    <a:gd name="connsiteX1" fmla="*/ 67809 w 69832"/>
                    <a:gd name="connsiteY1" fmla="*/ 63561 h 85886"/>
                    <a:gd name="connsiteX2" fmla="*/ 67809 w 69832"/>
                    <a:gd name="connsiteY2" fmla="*/ 63561 h 85886"/>
                    <a:gd name="connsiteX3" fmla="*/ 42222 w 69832"/>
                    <a:gd name="connsiteY3" fmla="*/ 5638 h 85886"/>
                    <a:gd name="connsiteX4" fmla="*/ 41548 w 69832"/>
                    <a:gd name="connsiteY4" fmla="*/ 5027 h 85886"/>
                    <a:gd name="connsiteX5" fmla="*/ 42222 w 69832"/>
                    <a:gd name="connsiteY5" fmla="*/ 5638 h 85886"/>
                    <a:gd name="connsiteX6" fmla="*/ 40202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6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79 w 69832"/>
                    <a:gd name="connsiteY35" fmla="*/ 60840 h 85886"/>
                    <a:gd name="connsiteX36" fmla="*/ 67360 w 69832"/>
                    <a:gd name="connsiteY36" fmla="*/ 62839 h 85886"/>
                    <a:gd name="connsiteX37" fmla="*/ 64779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61" y="69225"/>
                      </a:moveTo>
                      <a:cubicBezTo>
                        <a:pt x="69380" y="66615"/>
                        <a:pt x="68258" y="64394"/>
                        <a:pt x="67809" y="63561"/>
                      </a:cubicBezTo>
                      <a:cubicBezTo>
                        <a:pt x="67809" y="63561"/>
                        <a:pt x="67809" y="63561"/>
                        <a:pt x="67809" y="63561"/>
                      </a:cubicBezTo>
                      <a:cubicBezTo>
                        <a:pt x="59280" y="47622"/>
                        <a:pt x="50751" y="21576"/>
                        <a:pt x="42222" y="5638"/>
                      </a:cubicBezTo>
                      <a:cubicBezTo>
                        <a:pt x="42109" y="5415"/>
                        <a:pt x="41885" y="5249"/>
                        <a:pt x="41548" y="5027"/>
                      </a:cubicBezTo>
                      <a:cubicBezTo>
                        <a:pt x="41885" y="5193"/>
                        <a:pt x="42109" y="5415"/>
                        <a:pt x="42222" y="5638"/>
                      </a:cubicBezTo>
                      <a:cubicBezTo>
                        <a:pt x="41773" y="4860"/>
                        <a:pt x="41212" y="3860"/>
                        <a:pt x="40202" y="2694"/>
                      </a:cubicBezTo>
                      <a:cubicBezTo>
                        <a:pt x="39248" y="1583"/>
                        <a:pt x="38406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80" y="60895"/>
                        <a:pt x="8274" y="58618"/>
                        <a:pt x="16185" y="57174"/>
                      </a:cubicBezTo>
                      <a:cubicBezTo>
                        <a:pt x="8274" y="58618"/>
                        <a:pt x="3280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6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6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6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79" y="60840"/>
                      </a:moveTo>
                      <a:cubicBezTo>
                        <a:pt x="65957" y="61506"/>
                        <a:pt x="66799" y="62172"/>
                        <a:pt x="67360" y="62839"/>
                      </a:cubicBezTo>
                      <a:cubicBezTo>
                        <a:pt x="66799" y="62172"/>
                        <a:pt x="65957" y="61450"/>
                        <a:pt x="64779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29" name="자유형: 도형 628">
                  <a:extLst>
                    <a:ext uri="{FF2B5EF4-FFF2-40B4-BE49-F238E27FC236}">
                      <a16:creationId xmlns:a16="http://schemas.microsoft.com/office/drawing/2014/main" id="{08DF8E22-298B-2267-649A-2D2DBEB3734E}"/>
                    </a:ext>
                  </a:extLst>
                </p:cNvPr>
                <p:cNvSpPr/>
                <p:nvPr/>
              </p:nvSpPr>
              <p:spPr>
                <a:xfrm>
                  <a:off x="1459160" y="1670634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1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4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8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8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1"/>
                      </a:moveTo>
                      <a:cubicBezTo>
                        <a:pt x="5403" y="16438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4" y="3221"/>
                      </a:cubicBezTo>
                      <a:cubicBezTo>
                        <a:pt x="69427" y="4498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6"/>
                        <a:pt x="64377" y="16438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9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5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8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0" name="그래픽 5450">
              <a:extLst>
                <a:ext uri="{FF2B5EF4-FFF2-40B4-BE49-F238E27FC236}">
                  <a16:creationId xmlns:a16="http://schemas.microsoft.com/office/drawing/2014/main" id="{1D99E39F-07A7-BF48-F022-E08F6B56963D}"/>
                </a:ext>
              </a:extLst>
            </p:cNvPr>
            <p:cNvGrpSpPr/>
            <p:nvPr/>
          </p:nvGrpSpPr>
          <p:grpSpPr>
            <a:xfrm rot="21402519">
              <a:off x="1809033" y="1971111"/>
              <a:ext cx="15318" cy="50464"/>
              <a:chOff x="1857351" y="975151"/>
              <a:chExt cx="15318" cy="58617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837DE347-37A3-ED59-2D05-F3CA0F44B6BD}"/>
                  </a:ext>
                </a:extLst>
              </p:cNvPr>
              <p:cNvSpPr/>
              <p:nvPr/>
            </p:nvSpPr>
            <p:spPr>
              <a:xfrm>
                <a:off x="1857351" y="979497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625" name="자유형: 도형 624">
                <a:extLst>
                  <a:ext uri="{FF2B5EF4-FFF2-40B4-BE49-F238E27FC236}">
                    <a16:creationId xmlns:a16="http://schemas.microsoft.com/office/drawing/2014/main" id="{744EC8A3-CE11-A9C8-D78B-F95DF5BBBC1F}"/>
                  </a:ext>
                </a:extLst>
              </p:cNvPr>
              <p:cNvSpPr/>
              <p:nvPr/>
            </p:nvSpPr>
            <p:spPr>
              <a:xfrm>
                <a:off x="1857477" y="97515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1" name="그래픽 5450">
              <a:extLst>
                <a:ext uri="{FF2B5EF4-FFF2-40B4-BE49-F238E27FC236}">
                  <a16:creationId xmlns:a16="http://schemas.microsoft.com/office/drawing/2014/main" id="{425683E2-2FAF-02E3-A1BB-384DB2233D8F}"/>
                </a:ext>
              </a:extLst>
            </p:cNvPr>
            <p:cNvGrpSpPr/>
            <p:nvPr/>
          </p:nvGrpSpPr>
          <p:grpSpPr>
            <a:xfrm rot="21402519">
              <a:off x="1779604" y="1921100"/>
              <a:ext cx="69935" cy="74035"/>
              <a:chOff x="1830120" y="916991"/>
              <a:chExt cx="69935" cy="85997"/>
            </a:xfrm>
          </p:grpSpPr>
          <p:sp>
            <p:nvSpPr>
              <p:cNvPr id="622" name="자유형: 도형 621">
                <a:extLst>
                  <a:ext uri="{FF2B5EF4-FFF2-40B4-BE49-F238E27FC236}">
                    <a16:creationId xmlns:a16="http://schemas.microsoft.com/office/drawing/2014/main" id="{2A4175EA-65DA-9878-4B07-5DCCF198D21A}"/>
                  </a:ext>
                </a:extLst>
              </p:cNvPr>
              <p:cNvSpPr/>
              <p:nvPr/>
            </p:nvSpPr>
            <p:spPr>
              <a:xfrm>
                <a:off x="1830223" y="91699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723 w 69832"/>
                  <a:gd name="connsiteY35" fmla="*/ 60840 h 85886"/>
                  <a:gd name="connsiteX36" fmla="*/ 67304 w 69832"/>
                  <a:gd name="connsiteY36" fmla="*/ 62839 h 85886"/>
                  <a:gd name="connsiteX37" fmla="*/ 64723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723" y="60840"/>
                    </a:moveTo>
                    <a:cubicBezTo>
                      <a:pt x="65901" y="61506"/>
                      <a:pt x="66743" y="62172"/>
                      <a:pt x="67304" y="62839"/>
                    </a:cubicBezTo>
                    <a:cubicBezTo>
                      <a:pt x="66743" y="62172"/>
                      <a:pt x="65901" y="61506"/>
                      <a:pt x="64723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3" name="자유형: 도형 622">
                <a:extLst>
                  <a:ext uri="{FF2B5EF4-FFF2-40B4-BE49-F238E27FC236}">
                    <a16:creationId xmlns:a16="http://schemas.microsoft.com/office/drawing/2014/main" id="{17CB4A94-E8BC-BC86-4F62-9D89958965BA}"/>
                  </a:ext>
                </a:extLst>
              </p:cNvPr>
              <p:cNvSpPr/>
              <p:nvPr/>
            </p:nvSpPr>
            <p:spPr>
              <a:xfrm>
                <a:off x="1830120" y="980386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6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2" name="그래픽 5450">
              <a:extLst>
                <a:ext uri="{FF2B5EF4-FFF2-40B4-BE49-F238E27FC236}">
                  <a16:creationId xmlns:a16="http://schemas.microsoft.com/office/drawing/2014/main" id="{2399C59E-85CD-83F1-9898-E9EBD1B52945}"/>
                </a:ext>
              </a:extLst>
            </p:cNvPr>
            <p:cNvGrpSpPr/>
            <p:nvPr/>
          </p:nvGrpSpPr>
          <p:grpSpPr>
            <a:xfrm rot="21402519">
              <a:off x="1893479" y="2007728"/>
              <a:ext cx="15318" cy="50464"/>
              <a:chOff x="1939555" y="1023245"/>
              <a:chExt cx="15318" cy="58617"/>
            </a:xfrm>
          </p:grpSpPr>
          <p:sp>
            <p:nvSpPr>
              <p:cNvPr id="620" name="자유형: 도형 619">
                <a:extLst>
                  <a:ext uri="{FF2B5EF4-FFF2-40B4-BE49-F238E27FC236}">
                    <a16:creationId xmlns:a16="http://schemas.microsoft.com/office/drawing/2014/main" id="{1BE8E9ED-A71F-C9FD-5F20-6D7C786285A6}"/>
                  </a:ext>
                </a:extLst>
              </p:cNvPr>
              <p:cNvSpPr/>
              <p:nvPr/>
            </p:nvSpPr>
            <p:spPr>
              <a:xfrm>
                <a:off x="1939555" y="1027591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621" name="자유형: 도형 620">
                <a:extLst>
                  <a:ext uri="{FF2B5EF4-FFF2-40B4-BE49-F238E27FC236}">
                    <a16:creationId xmlns:a16="http://schemas.microsoft.com/office/drawing/2014/main" id="{30EAE289-37CC-4236-C599-B7B5716770BD}"/>
                  </a:ext>
                </a:extLst>
              </p:cNvPr>
              <p:cNvSpPr/>
              <p:nvPr/>
            </p:nvSpPr>
            <p:spPr>
              <a:xfrm>
                <a:off x="1939682" y="10232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3" name="그래픽 5450">
              <a:extLst>
                <a:ext uri="{FF2B5EF4-FFF2-40B4-BE49-F238E27FC236}">
                  <a16:creationId xmlns:a16="http://schemas.microsoft.com/office/drawing/2014/main" id="{5E7C16AA-DE89-8893-7B5C-4692E643CE7B}"/>
                </a:ext>
              </a:extLst>
            </p:cNvPr>
            <p:cNvGrpSpPr/>
            <p:nvPr/>
          </p:nvGrpSpPr>
          <p:grpSpPr>
            <a:xfrm rot="21402519">
              <a:off x="1864051" y="1957716"/>
              <a:ext cx="69936" cy="74035"/>
              <a:chOff x="1912325" y="965085"/>
              <a:chExt cx="69936" cy="85997"/>
            </a:xfrm>
          </p:grpSpPr>
          <p:sp>
            <p:nvSpPr>
              <p:cNvPr id="618" name="자유형: 도형 617">
                <a:extLst>
                  <a:ext uri="{FF2B5EF4-FFF2-40B4-BE49-F238E27FC236}">
                    <a16:creationId xmlns:a16="http://schemas.microsoft.com/office/drawing/2014/main" id="{E4EA8044-C936-E6C4-F581-00DE4152B901}"/>
                  </a:ext>
                </a:extLst>
              </p:cNvPr>
              <p:cNvSpPr/>
              <p:nvPr/>
            </p:nvSpPr>
            <p:spPr>
              <a:xfrm>
                <a:off x="1912428" y="965085"/>
                <a:ext cx="69832" cy="85886"/>
              </a:xfrm>
              <a:custGeom>
                <a:avLst/>
                <a:gdLst>
                  <a:gd name="connsiteX0" fmla="*/ 69604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8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4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8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3" y="58618"/>
                      <a:pt x="16185" y="57174"/>
                    </a:cubicBezTo>
                    <a:cubicBezTo>
                      <a:pt x="8273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3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619" name="자유형: 도형 618">
                <a:extLst>
                  <a:ext uri="{FF2B5EF4-FFF2-40B4-BE49-F238E27FC236}">
                    <a16:creationId xmlns:a16="http://schemas.microsoft.com/office/drawing/2014/main" id="{E33C0BB7-D340-D8C4-EC60-B1C2374D838C}"/>
                  </a:ext>
                </a:extLst>
              </p:cNvPr>
              <p:cNvSpPr/>
              <p:nvPr/>
            </p:nvSpPr>
            <p:spPr>
              <a:xfrm>
                <a:off x="1912325" y="1028479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7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4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4" name="그래픽 5450">
              <a:extLst>
                <a:ext uri="{FF2B5EF4-FFF2-40B4-BE49-F238E27FC236}">
                  <a16:creationId xmlns:a16="http://schemas.microsoft.com/office/drawing/2014/main" id="{2B90BE23-0B74-7DD8-70A1-FBBEC66FA00A}"/>
                </a:ext>
              </a:extLst>
            </p:cNvPr>
            <p:cNvGrpSpPr/>
            <p:nvPr/>
          </p:nvGrpSpPr>
          <p:grpSpPr>
            <a:xfrm rot="21402519">
              <a:off x="3006538" y="2290154"/>
              <a:ext cx="439922" cy="556945"/>
              <a:chOff x="3018039" y="1423946"/>
              <a:chExt cx="439922" cy="646930"/>
            </a:xfrm>
          </p:grpSpPr>
          <p:grpSp>
            <p:nvGrpSpPr>
              <p:cNvPr id="590" name="그래픽 5450">
                <a:extLst>
                  <a:ext uri="{FF2B5EF4-FFF2-40B4-BE49-F238E27FC236}">
                    <a16:creationId xmlns:a16="http://schemas.microsoft.com/office/drawing/2014/main" id="{351E5722-A031-A683-9496-BC6391F2399F}"/>
                  </a:ext>
                </a:extLst>
              </p:cNvPr>
              <p:cNvGrpSpPr/>
              <p:nvPr/>
            </p:nvGrpSpPr>
            <p:grpSpPr>
              <a:xfrm>
                <a:off x="3018039" y="1423946"/>
                <a:ext cx="439922" cy="646930"/>
                <a:chOff x="3018039" y="1423946"/>
                <a:chExt cx="439922" cy="646930"/>
              </a:xfrm>
            </p:grpSpPr>
            <p:grpSp>
              <p:nvGrpSpPr>
                <p:cNvPr id="613" name="그래픽 5450">
                  <a:extLst>
                    <a:ext uri="{FF2B5EF4-FFF2-40B4-BE49-F238E27FC236}">
                      <a16:creationId xmlns:a16="http://schemas.microsoft.com/office/drawing/2014/main" id="{110DB05E-1AF2-443B-5CFC-BB61477DCF7C}"/>
                    </a:ext>
                  </a:extLst>
                </p:cNvPr>
                <p:cNvGrpSpPr/>
                <p:nvPr/>
              </p:nvGrpSpPr>
              <p:grpSpPr>
                <a:xfrm>
                  <a:off x="3018937" y="1423946"/>
                  <a:ext cx="439024" cy="251408"/>
                  <a:chOff x="3018937" y="1423946"/>
                  <a:chExt cx="439024" cy="251408"/>
                </a:xfrm>
              </p:grpSpPr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DB6DFE7F-08E3-66FC-2BB1-C1E01F10C423}"/>
                      </a:ext>
                    </a:extLst>
                  </p:cNvPr>
                  <p:cNvSpPr/>
                  <p:nvPr/>
                </p:nvSpPr>
                <p:spPr>
                  <a:xfrm>
                    <a:off x="3018937" y="1423946"/>
                    <a:ext cx="439024" cy="251408"/>
                  </a:xfrm>
                  <a:custGeom>
                    <a:avLst/>
                    <a:gdLst>
                      <a:gd name="connsiteX0" fmla="*/ 439025 w 439024"/>
                      <a:gd name="connsiteY0" fmla="*/ 163385 h 251408"/>
                      <a:gd name="connsiteX1" fmla="*/ 285893 w 439024"/>
                      <a:gd name="connsiteY1" fmla="*/ 251408 h 251408"/>
                      <a:gd name="connsiteX2" fmla="*/ 0 w 439024"/>
                      <a:gd name="connsiteY2" fmla="*/ 88079 h 251408"/>
                      <a:gd name="connsiteX3" fmla="*/ 153131 w 439024"/>
                      <a:gd name="connsiteY3" fmla="*/ 0 h 251408"/>
                      <a:gd name="connsiteX4" fmla="*/ 439025 w 439024"/>
                      <a:gd name="connsiteY4" fmla="*/ 163385 h 251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9024" h="251408">
                        <a:moveTo>
                          <a:pt x="439025" y="163385"/>
                        </a:moveTo>
                        <a:lnTo>
                          <a:pt x="285893" y="251408"/>
                        </a:lnTo>
                        <a:lnTo>
                          <a:pt x="0" y="88079"/>
                        </a:lnTo>
                        <a:lnTo>
                          <a:pt x="153131" y="0"/>
                        </a:lnTo>
                        <a:lnTo>
                          <a:pt x="439025" y="16338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1511403B-ED6A-7522-D5C0-B24ADB586CA1}"/>
                      </a:ext>
                    </a:extLst>
                  </p:cNvPr>
                  <p:cNvSpPr/>
                  <p:nvPr/>
                </p:nvSpPr>
                <p:spPr>
                  <a:xfrm>
                    <a:off x="3054737" y="1444494"/>
                    <a:ext cx="367425" cy="210367"/>
                  </a:xfrm>
                  <a:custGeom>
                    <a:avLst/>
                    <a:gdLst>
                      <a:gd name="connsiteX0" fmla="*/ 0 w 367425"/>
                      <a:gd name="connsiteY0" fmla="*/ 67475 h 210367"/>
                      <a:gd name="connsiteX1" fmla="*/ 117331 w 367425"/>
                      <a:gd name="connsiteY1" fmla="*/ 0 h 210367"/>
                      <a:gd name="connsiteX2" fmla="*/ 367425 w 367425"/>
                      <a:gd name="connsiteY2" fmla="*/ 142892 h 210367"/>
                      <a:gd name="connsiteX3" fmla="*/ 250094 w 367425"/>
                      <a:gd name="connsiteY3" fmla="*/ 210368 h 210367"/>
                      <a:gd name="connsiteX4" fmla="*/ 0 w 367425"/>
                      <a:gd name="connsiteY4" fmla="*/ 67475 h 210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7425" h="210367">
                        <a:moveTo>
                          <a:pt x="0" y="67475"/>
                        </a:moveTo>
                        <a:lnTo>
                          <a:pt x="117331" y="0"/>
                        </a:lnTo>
                        <a:lnTo>
                          <a:pt x="367425" y="142892"/>
                        </a:lnTo>
                        <a:lnTo>
                          <a:pt x="250094" y="210368"/>
                        </a:lnTo>
                        <a:lnTo>
                          <a:pt x="0" y="6747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14" name="자유형: 도형 613">
                  <a:extLst>
                    <a:ext uri="{FF2B5EF4-FFF2-40B4-BE49-F238E27FC236}">
                      <a16:creationId xmlns:a16="http://schemas.microsoft.com/office/drawing/2014/main" id="{E6E2B26D-E957-6D85-3F2C-43E09CFC6A41}"/>
                    </a:ext>
                  </a:extLst>
                </p:cNvPr>
                <p:cNvSpPr/>
                <p:nvPr/>
              </p:nvSpPr>
              <p:spPr>
                <a:xfrm>
                  <a:off x="3303933" y="1587331"/>
                  <a:ext cx="154029" cy="483545"/>
                </a:xfrm>
                <a:custGeom>
                  <a:avLst/>
                  <a:gdLst>
                    <a:gd name="connsiteX0" fmla="*/ 154029 w 154029"/>
                    <a:gd name="connsiteY0" fmla="*/ 0 h 483545"/>
                    <a:gd name="connsiteX1" fmla="*/ 153861 w 154029"/>
                    <a:gd name="connsiteY1" fmla="*/ 66865 h 483545"/>
                    <a:gd name="connsiteX2" fmla="*/ 153692 w 154029"/>
                    <a:gd name="connsiteY2" fmla="*/ 139893 h 483545"/>
                    <a:gd name="connsiteX3" fmla="*/ 153636 w 154029"/>
                    <a:gd name="connsiteY3" fmla="*/ 164551 h 483545"/>
                    <a:gd name="connsiteX4" fmla="*/ 153468 w 154029"/>
                    <a:gd name="connsiteY4" fmla="*/ 237636 h 483545"/>
                    <a:gd name="connsiteX5" fmla="*/ 153412 w 154029"/>
                    <a:gd name="connsiteY5" fmla="*/ 262238 h 483545"/>
                    <a:gd name="connsiteX6" fmla="*/ 153243 w 154029"/>
                    <a:gd name="connsiteY6" fmla="*/ 335322 h 483545"/>
                    <a:gd name="connsiteX7" fmla="*/ 153131 w 154029"/>
                    <a:gd name="connsiteY7" fmla="*/ 395522 h 483545"/>
                    <a:gd name="connsiteX8" fmla="*/ 0 w 154029"/>
                    <a:gd name="connsiteY8" fmla="*/ 483546 h 483545"/>
                    <a:gd name="connsiteX9" fmla="*/ 898 w 154029"/>
                    <a:gd name="connsiteY9" fmla="*/ 88023 h 483545"/>
                    <a:gd name="connsiteX10" fmla="*/ 154029 w 154029"/>
                    <a:gd name="connsiteY10" fmla="*/ 0 h 483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029" h="483545">
                      <a:moveTo>
                        <a:pt x="154029" y="0"/>
                      </a:moveTo>
                      <a:lnTo>
                        <a:pt x="153861" y="66865"/>
                      </a:lnTo>
                      <a:lnTo>
                        <a:pt x="153692" y="139893"/>
                      </a:lnTo>
                      <a:lnTo>
                        <a:pt x="153636" y="164551"/>
                      </a:lnTo>
                      <a:lnTo>
                        <a:pt x="153468" y="237636"/>
                      </a:lnTo>
                      <a:lnTo>
                        <a:pt x="153412" y="262238"/>
                      </a:lnTo>
                      <a:lnTo>
                        <a:pt x="153243" y="335322"/>
                      </a:lnTo>
                      <a:lnTo>
                        <a:pt x="153131" y="395522"/>
                      </a:lnTo>
                      <a:lnTo>
                        <a:pt x="0" y="483546"/>
                      </a:lnTo>
                      <a:lnTo>
                        <a:pt x="898" y="88023"/>
                      </a:lnTo>
                      <a:lnTo>
                        <a:pt x="15402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5" name="자유형: 도형 614">
                  <a:extLst>
                    <a:ext uri="{FF2B5EF4-FFF2-40B4-BE49-F238E27FC236}">
                      <a16:creationId xmlns:a16="http://schemas.microsoft.com/office/drawing/2014/main" id="{6D51DFD6-6FC2-8EDB-0C9C-B38CFB6C871E}"/>
                    </a:ext>
                  </a:extLst>
                </p:cNvPr>
                <p:cNvSpPr/>
                <p:nvPr/>
              </p:nvSpPr>
              <p:spPr>
                <a:xfrm>
                  <a:off x="3018039" y="1512025"/>
                  <a:ext cx="286791" cy="558851"/>
                </a:xfrm>
                <a:custGeom>
                  <a:avLst/>
                  <a:gdLst>
                    <a:gd name="connsiteX0" fmla="*/ 286791 w 286791"/>
                    <a:gd name="connsiteY0" fmla="*/ 163329 h 558851"/>
                    <a:gd name="connsiteX1" fmla="*/ 285894 w 286791"/>
                    <a:gd name="connsiteY1" fmla="*/ 558852 h 558851"/>
                    <a:gd name="connsiteX2" fmla="*/ 0 w 286791"/>
                    <a:gd name="connsiteY2" fmla="*/ 395467 h 558851"/>
                    <a:gd name="connsiteX3" fmla="*/ 898 w 286791"/>
                    <a:gd name="connsiteY3" fmla="*/ 0 h 558851"/>
                    <a:gd name="connsiteX4" fmla="*/ 286791 w 286791"/>
                    <a:gd name="connsiteY4" fmla="*/ 163329 h 55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791" h="558851">
                      <a:moveTo>
                        <a:pt x="286791" y="163329"/>
                      </a:moveTo>
                      <a:lnTo>
                        <a:pt x="285894" y="558852"/>
                      </a:lnTo>
                      <a:lnTo>
                        <a:pt x="0" y="395467"/>
                      </a:lnTo>
                      <a:lnTo>
                        <a:pt x="898" y="0"/>
                      </a:lnTo>
                      <a:lnTo>
                        <a:pt x="286791" y="163329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1" name="그래픽 5450">
                <a:extLst>
                  <a:ext uri="{FF2B5EF4-FFF2-40B4-BE49-F238E27FC236}">
                    <a16:creationId xmlns:a16="http://schemas.microsoft.com/office/drawing/2014/main" id="{7BED7A9A-4A53-D1EE-9603-0566507CD571}"/>
                  </a:ext>
                </a:extLst>
              </p:cNvPr>
              <p:cNvGrpSpPr/>
              <p:nvPr/>
            </p:nvGrpSpPr>
            <p:grpSpPr>
              <a:xfrm>
                <a:off x="3053334" y="1598271"/>
                <a:ext cx="161660" cy="359646"/>
                <a:chOff x="3053334" y="1598271"/>
                <a:chExt cx="161660" cy="359646"/>
              </a:xfrm>
            </p:grpSpPr>
            <p:grpSp>
              <p:nvGrpSpPr>
                <p:cNvPr id="606" name="그래픽 5450">
                  <a:extLst>
                    <a:ext uri="{FF2B5EF4-FFF2-40B4-BE49-F238E27FC236}">
                      <a16:creationId xmlns:a16="http://schemas.microsoft.com/office/drawing/2014/main" id="{066F57B2-3D08-F5B8-5F5E-760B7A5B9EEF}"/>
                    </a:ext>
                  </a:extLst>
                </p:cNvPr>
                <p:cNvGrpSpPr/>
                <p:nvPr/>
              </p:nvGrpSpPr>
              <p:grpSpPr>
                <a:xfrm>
                  <a:off x="3053334" y="1695680"/>
                  <a:ext cx="46910" cy="196817"/>
                  <a:chOff x="3053334" y="1695680"/>
                  <a:chExt cx="46910" cy="196817"/>
                </a:xfrm>
              </p:grpSpPr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4212CBD3-7A60-2134-37A9-8C936646A686}"/>
                      </a:ext>
                    </a:extLst>
                  </p:cNvPr>
                  <p:cNvSpPr/>
                  <p:nvPr/>
                </p:nvSpPr>
                <p:spPr>
                  <a:xfrm>
                    <a:off x="3053334" y="1793089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18FC4F9D-6EB3-06B9-D26D-BDCDA2555E51}"/>
                      </a:ext>
                    </a:extLst>
                  </p:cNvPr>
                  <p:cNvSpPr/>
                  <p:nvPr/>
                </p:nvSpPr>
                <p:spPr>
                  <a:xfrm>
                    <a:off x="3053615" y="1695680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004A8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07" name="자유형: 도형 606">
                  <a:extLst>
                    <a:ext uri="{FF2B5EF4-FFF2-40B4-BE49-F238E27FC236}">
                      <a16:creationId xmlns:a16="http://schemas.microsoft.com/office/drawing/2014/main" id="{BB85BD4C-D618-0C15-DE46-B2373173A1CD}"/>
                    </a:ext>
                  </a:extLst>
                </p:cNvPr>
                <p:cNvSpPr/>
                <p:nvPr/>
              </p:nvSpPr>
              <p:spPr>
                <a:xfrm>
                  <a:off x="3053895" y="1598271"/>
                  <a:ext cx="46629" cy="99408"/>
                </a:xfrm>
                <a:custGeom>
                  <a:avLst/>
                  <a:gdLst>
                    <a:gd name="connsiteX0" fmla="*/ 46630 w 46629"/>
                    <a:gd name="connsiteY0" fmla="*/ 26546 h 99408"/>
                    <a:gd name="connsiteX1" fmla="*/ 46461 w 46629"/>
                    <a:gd name="connsiteY1" fmla="*/ 99408 h 99408"/>
                    <a:gd name="connsiteX2" fmla="*/ 0 w 46629"/>
                    <a:gd name="connsiteY2" fmla="*/ 72862 h 99408"/>
                    <a:gd name="connsiteX3" fmla="*/ 224 w 46629"/>
                    <a:gd name="connsiteY3" fmla="*/ 0 h 99408"/>
                    <a:gd name="connsiteX4" fmla="*/ 46630 w 46629"/>
                    <a:gd name="connsiteY4" fmla="*/ 26546 h 9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29" h="99408">
                      <a:moveTo>
                        <a:pt x="46630" y="26546"/>
                      </a:moveTo>
                      <a:lnTo>
                        <a:pt x="46461" y="99408"/>
                      </a:lnTo>
                      <a:lnTo>
                        <a:pt x="0" y="72862"/>
                      </a:lnTo>
                      <a:lnTo>
                        <a:pt x="224" y="0"/>
                      </a:lnTo>
                      <a:lnTo>
                        <a:pt x="46630" y="265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8" name="자유형: 도형 607">
                  <a:extLst>
                    <a:ext uri="{FF2B5EF4-FFF2-40B4-BE49-F238E27FC236}">
                      <a16:creationId xmlns:a16="http://schemas.microsoft.com/office/drawing/2014/main" id="{4FD99DF5-D295-A5C4-41CE-F4817C1B74CD}"/>
                    </a:ext>
                  </a:extLst>
                </p:cNvPr>
                <p:cNvSpPr/>
                <p:nvPr/>
              </p:nvSpPr>
              <p:spPr>
                <a:xfrm>
                  <a:off x="3113992" y="1730168"/>
                  <a:ext cx="100721" cy="130341"/>
                </a:xfrm>
                <a:custGeom>
                  <a:avLst/>
                  <a:gdLst>
                    <a:gd name="connsiteX0" fmla="*/ 100722 w 100721"/>
                    <a:gd name="connsiteY0" fmla="*/ 57479 h 130341"/>
                    <a:gd name="connsiteX1" fmla="*/ 100497 w 100721"/>
                    <a:gd name="connsiteY1" fmla="*/ 130341 h 130341"/>
                    <a:gd name="connsiteX2" fmla="*/ 0 w 100721"/>
                    <a:gd name="connsiteY2" fmla="*/ 72918 h 130341"/>
                    <a:gd name="connsiteX3" fmla="*/ 168 w 100721"/>
                    <a:gd name="connsiteY3" fmla="*/ 0 h 130341"/>
                    <a:gd name="connsiteX4" fmla="*/ 100722 w 100721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1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918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9" name="자유형: 도형 608">
                  <a:extLst>
                    <a:ext uri="{FF2B5EF4-FFF2-40B4-BE49-F238E27FC236}">
                      <a16:creationId xmlns:a16="http://schemas.microsoft.com/office/drawing/2014/main" id="{317506B4-1702-95BE-0185-D602D1E40C6E}"/>
                    </a:ext>
                  </a:extLst>
                </p:cNvPr>
                <p:cNvSpPr/>
                <p:nvPr/>
              </p:nvSpPr>
              <p:spPr>
                <a:xfrm>
                  <a:off x="3114273" y="1632759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7 w 100722"/>
                    <a:gd name="connsiteY1" fmla="*/ 130341 h 130341"/>
                    <a:gd name="connsiteX2" fmla="*/ 0 w 100722"/>
                    <a:gd name="connsiteY2" fmla="*/ 72862 h 130341"/>
                    <a:gd name="connsiteX3" fmla="*/ 168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862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0" name="자유형: 도형 609">
                  <a:extLst>
                    <a:ext uri="{FF2B5EF4-FFF2-40B4-BE49-F238E27FC236}">
                      <a16:creationId xmlns:a16="http://schemas.microsoft.com/office/drawing/2014/main" id="{786FA48E-A62D-C37D-A3FB-52DBF622688A}"/>
                    </a:ext>
                  </a:extLst>
                </p:cNvPr>
                <p:cNvSpPr/>
                <p:nvPr/>
              </p:nvSpPr>
              <p:spPr>
                <a:xfrm>
                  <a:off x="3113711" y="1827576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8 w 100722"/>
                    <a:gd name="connsiteY1" fmla="*/ 130341 h 130341"/>
                    <a:gd name="connsiteX2" fmla="*/ 0 w 100722"/>
                    <a:gd name="connsiteY2" fmla="*/ 72862 h 130341"/>
                    <a:gd name="connsiteX3" fmla="*/ 225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8" y="130341"/>
                      </a:lnTo>
                      <a:lnTo>
                        <a:pt x="0" y="72862"/>
                      </a:lnTo>
                      <a:lnTo>
                        <a:pt x="225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2" name="그래픽 5450">
                <a:extLst>
                  <a:ext uri="{FF2B5EF4-FFF2-40B4-BE49-F238E27FC236}">
                    <a16:creationId xmlns:a16="http://schemas.microsoft.com/office/drawing/2014/main" id="{670F099C-BF7C-FE27-A3A8-D89D5E35FA67}"/>
                  </a:ext>
                </a:extLst>
              </p:cNvPr>
              <p:cNvGrpSpPr/>
              <p:nvPr/>
            </p:nvGrpSpPr>
            <p:grpSpPr>
              <a:xfrm>
                <a:off x="3394722" y="1654194"/>
                <a:ext cx="63070" cy="303722"/>
                <a:chOff x="3394723" y="1654195"/>
                <a:chExt cx="63070" cy="303722"/>
              </a:xfrm>
            </p:grpSpPr>
            <p:sp>
              <p:nvSpPr>
                <p:cNvPr id="603" name="자유형: 도형 602">
                  <a:extLst>
                    <a:ext uri="{FF2B5EF4-FFF2-40B4-BE49-F238E27FC236}">
                      <a16:creationId xmlns:a16="http://schemas.microsoft.com/office/drawing/2014/main" id="{73646C1E-2DC0-6A1E-0393-AFF80E950490}"/>
                    </a:ext>
                  </a:extLst>
                </p:cNvPr>
                <p:cNvSpPr/>
                <p:nvPr/>
              </p:nvSpPr>
              <p:spPr>
                <a:xfrm>
                  <a:off x="3395004" y="1751882"/>
                  <a:ext cx="62565" cy="108627"/>
                </a:xfrm>
                <a:custGeom>
                  <a:avLst/>
                  <a:gdLst>
                    <a:gd name="connsiteX0" fmla="*/ 62566 w 62565"/>
                    <a:gd name="connsiteY0" fmla="*/ 0 h 108627"/>
                    <a:gd name="connsiteX1" fmla="*/ 62397 w 62565"/>
                    <a:gd name="connsiteY1" fmla="*/ 73084 h 108627"/>
                    <a:gd name="connsiteX2" fmla="*/ 225 w 62565"/>
                    <a:gd name="connsiteY2" fmla="*/ 108627 h 108627"/>
                    <a:gd name="connsiteX3" fmla="*/ 0 w 62565"/>
                    <a:gd name="connsiteY3" fmla="*/ 35765 h 108627"/>
                    <a:gd name="connsiteX4" fmla="*/ 62566 w 62565"/>
                    <a:gd name="connsiteY4" fmla="*/ 0 h 108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565" h="108627">
                      <a:moveTo>
                        <a:pt x="62566" y="0"/>
                      </a:moveTo>
                      <a:lnTo>
                        <a:pt x="62397" y="73084"/>
                      </a:lnTo>
                      <a:lnTo>
                        <a:pt x="225" y="108627"/>
                      </a:lnTo>
                      <a:lnTo>
                        <a:pt x="0" y="35765"/>
                      </a:lnTo>
                      <a:lnTo>
                        <a:pt x="62566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4" name="자유형: 도형 603">
                  <a:extLst>
                    <a:ext uri="{FF2B5EF4-FFF2-40B4-BE49-F238E27FC236}">
                      <a16:creationId xmlns:a16="http://schemas.microsoft.com/office/drawing/2014/main" id="{44E98B25-9A79-8A79-F46C-39309296DE17}"/>
                    </a:ext>
                  </a:extLst>
                </p:cNvPr>
                <p:cNvSpPr/>
                <p:nvPr/>
              </p:nvSpPr>
              <p:spPr>
                <a:xfrm>
                  <a:off x="3394723" y="1654195"/>
                  <a:ext cx="63070" cy="108904"/>
                </a:xfrm>
                <a:custGeom>
                  <a:avLst/>
                  <a:gdLst>
                    <a:gd name="connsiteX0" fmla="*/ 63070 w 63070"/>
                    <a:gd name="connsiteY0" fmla="*/ 0 h 108904"/>
                    <a:gd name="connsiteX1" fmla="*/ 62902 w 63070"/>
                    <a:gd name="connsiteY1" fmla="*/ 73029 h 108904"/>
                    <a:gd name="connsiteX2" fmla="*/ 169 w 63070"/>
                    <a:gd name="connsiteY2" fmla="*/ 108905 h 108904"/>
                    <a:gd name="connsiteX3" fmla="*/ 0 w 63070"/>
                    <a:gd name="connsiteY3" fmla="*/ 35987 h 108904"/>
                    <a:gd name="connsiteX4" fmla="*/ 63070 w 63070"/>
                    <a:gd name="connsiteY4" fmla="*/ 0 h 108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070" h="108904">
                      <a:moveTo>
                        <a:pt x="63070" y="0"/>
                      </a:moveTo>
                      <a:lnTo>
                        <a:pt x="62902" y="73029"/>
                      </a:lnTo>
                      <a:lnTo>
                        <a:pt x="169" y="108905"/>
                      </a:lnTo>
                      <a:lnTo>
                        <a:pt x="0" y="35987"/>
                      </a:lnTo>
                      <a:lnTo>
                        <a:pt x="630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5" name="자유형: 도형 604">
                  <a:extLst>
                    <a:ext uri="{FF2B5EF4-FFF2-40B4-BE49-F238E27FC236}">
                      <a16:creationId xmlns:a16="http://schemas.microsoft.com/office/drawing/2014/main" id="{929CA9E4-DDB0-1CB1-4E75-9BB1C819DF85}"/>
                    </a:ext>
                  </a:extLst>
                </p:cNvPr>
                <p:cNvSpPr/>
                <p:nvPr/>
              </p:nvSpPr>
              <p:spPr>
                <a:xfrm>
                  <a:off x="3395284" y="1849568"/>
                  <a:ext cx="62060" cy="108349"/>
                </a:xfrm>
                <a:custGeom>
                  <a:avLst/>
                  <a:gdLst>
                    <a:gd name="connsiteX0" fmla="*/ 62061 w 62060"/>
                    <a:gd name="connsiteY0" fmla="*/ 0 h 108349"/>
                    <a:gd name="connsiteX1" fmla="*/ 61892 w 62060"/>
                    <a:gd name="connsiteY1" fmla="*/ 73084 h 108349"/>
                    <a:gd name="connsiteX2" fmla="*/ 169 w 62060"/>
                    <a:gd name="connsiteY2" fmla="*/ 108349 h 108349"/>
                    <a:gd name="connsiteX3" fmla="*/ 0 w 62060"/>
                    <a:gd name="connsiteY3" fmla="*/ 35487 h 108349"/>
                    <a:gd name="connsiteX4" fmla="*/ 62061 w 62060"/>
                    <a:gd name="connsiteY4" fmla="*/ 0 h 108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60" h="108349">
                      <a:moveTo>
                        <a:pt x="62061" y="0"/>
                      </a:moveTo>
                      <a:lnTo>
                        <a:pt x="61892" y="73084"/>
                      </a:lnTo>
                      <a:lnTo>
                        <a:pt x="169" y="108349"/>
                      </a:lnTo>
                      <a:lnTo>
                        <a:pt x="0" y="35487"/>
                      </a:lnTo>
                      <a:lnTo>
                        <a:pt x="620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593" name="자유형: 도형 592">
                <a:extLst>
                  <a:ext uri="{FF2B5EF4-FFF2-40B4-BE49-F238E27FC236}">
                    <a16:creationId xmlns:a16="http://schemas.microsoft.com/office/drawing/2014/main" id="{0F9150BF-7BE7-FAFF-9889-E382D08DE242}"/>
                  </a:ext>
                </a:extLst>
              </p:cNvPr>
              <p:cNvSpPr/>
              <p:nvPr/>
            </p:nvSpPr>
            <p:spPr>
              <a:xfrm>
                <a:off x="3054737" y="1444494"/>
                <a:ext cx="117331" cy="75583"/>
              </a:xfrm>
              <a:custGeom>
                <a:avLst/>
                <a:gdLst>
                  <a:gd name="connsiteX0" fmla="*/ 117331 w 117331"/>
                  <a:gd name="connsiteY0" fmla="*/ 0 h 75583"/>
                  <a:gd name="connsiteX1" fmla="*/ 117331 w 117331"/>
                  <a:gd name="connsiteY1" fmla="*/ 15828 h 75583"/>
                  <a:gd name="connsiteX2" fmla="*/ 14252 w 117331"/>
                  <a:gd name="connsiteY2" fmla="*/ 75584 h 75583"/>
                  <a:gd name="connsiteX3" fmla="*/ 0 w 117331"/>
                  <a:gd name="connsiteY3" fmla="*/ 67475 h 75583"/>
                  <a:gd name="connsiteX4" fmla="*/ 117331 w 117331"/>
                  <a:gd name="connsiteY4" fmla="*/ 0 h 7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331" h="75583">
                    <a:moveTo>
                      <a:pt x="117331" y="0"/>
                    </a:moveTo>
                    <a:lnTo>
                      <a:pt x="117331" y="15828"/>
                    </a:lnTo>
                    <a:lnTo>
                      <a:pt x="14252" y="75584"/>
                    </a:lnTo>
                    <a:lnTo>
                      <a:pt x="0" y="67475"/>
                    </a:lnTo>
                    <a:lnTo>
                      <a:pt x="117331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94" name="자유형: 도형 593">
                <a:extLst>
                  <a:ext uri="{FF2B5EF4-FFF2-40B4-BE49-F238E27FC236}">
                    <a16:creationId xmlns:a16="http://schemas.microsoft.com/office/drawing/2014/main" id="{44A94081-89AF-F6F8-730F-B9EE4254BB5E}"/>
                  </a:ext>
                </a:extLst>
              </p:cNvPr>
              <p:cNvSpPr/>
              <p:nvPr/>
            </p:nvSpPr>
            <p:spPr>
              <a:xfrm>
                <a:off x="3172068" y="1444494"/>
                <a:ext cx="250093" cy="150889"/>
              </a:xfrm>
              <a:custGeom>
                <a:avLst/>
                <a:gdLst>
                  <a:gd name="connsiteX0" fmla="*/ 0 w 250093"/>
                  <a:gd name="connsiteY0" fmla="*/ 15828 h 150889"/>
                  <a:gd name="connsiteX1" fmla="*/ 236122 w 250093"/>
                  <a:gd name="connsiteY1" fmla="*/ 150889 h 150889"/>
                  <a:gd name="connsiteX2" fmla="*/ 250094 w 250093"/>
                  <a:gd name="connsiteY2" fmla="*/ 142892 h 150889"/>
                  <a:gd name="connsiteX3" fmla="*/ 0 w 250093"/>
                  <a:gd name="connsiteY3" fmla="*/ 0 h 150889"/>
                  <a:gd name="connsiteX4" fmla="*/ 0 w 250093"/>
                  <a:gd name="connsiteY4" fmla="*/ 15828 h 150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93" h="150889">
                    <a:moveTo>
                      <a:pt x="0" y="15828"/>
                    </a:moveTo>
                    <a:lnTo>
                      <a:pt x="236122" y="150889"/>
                    </a:lnTo>
                    <a:lnTo>
                      <a:pt x="250094" y="142892"/>
                    </a:lnTo>
                    <a:lnTo>
                      <a:pt x="0" y="0"/>
                    </a:lnTo>
                    <a:lnTo>
                      <a:pt x="0" y="158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95" name="그래픽 5450">
                <a:extLst>
                  <a:ext uri="{FF2B5EF4-FFF2-40B4-BE49-F238E27FC236}">
                    <a16:creationId xmlns:a16="http://schemas.microsoft.com/office/drawing/2014/main" id="{F569DE3D-C8A6-0CF3-4D6C-836A83999B0E}"/>
                  </a:ext>
                </a:extLst>
              </p:cNvPr>
              <p:cNvGrpSpPr/>
              <p:nvPr/>
            </p:nvGrpSpPr>
            <p:grpSpPr>
              <a:xfrm>
                <a:off x="3145471" y="1491978"/>
                <a:ext cx="74966" cy="66920"/>
                <a:chOff x="3145471" y="1491977"/>
                <a:chExt cx="74966" cy="66920"/>
              </a:xfrm>
            </p:grpSpPr>
            <p:sp>
              <p:nvSpPr>
                <p:cNvPr id="600" name="자유형: 도형 599">
                  <a:extLst>
                    <a:ext uri="{FF2B5EF4-FFF2-40B4-BE49-F238E27FC236}">
                      <a16:creationId xmlns:a16="http://schemas.microsoft.com/office/drawing/2014/main" id="{FE930B88-1918-5B48-E29D-E2F74AFBFC84}"/>
                    </a:ext>
                  </a:extLst>
                </p:cNvPr>
                <p:cNvSpPr/>
                <p:nvPr/>
              </p:nvSpPr>
              <p:spPr>
                <a:xfrm>
                  <a:off x="3145527" y="1491977"/>
                  <a:ext cx="74910" cy="42984"/>
                </a:xfrm>
                <a:custGeom>
                  <a:avLst/>
                  <a:gdLst>
                    <a:gd name="connsiteX0" fmla="*/ 74910 w 74910"/>
                    <a:gd name="connsiteY0" fmla="*/ 17160 h 42984"/>
                    <a:gd name="connsiteX1" fmla="*/ 30020 w 74910"/>
                    <a:gd name="connsiteY1" fmla="*/ 42984 h 42984"/>
                    <a:gd name="connsiteX2" fmla="*/ 0 w 74910"/>
                    <a:gd name="connsiteY2" fmla="*/ 25879 h 42984"/>
                    <a:gd name="connsiteX3" fmla="*/ 44890 w 74910"/>
                    <a:gd name="connsiteY3" fmla="*/ 0 h 42984"/>
                    <a:gd name="connsiteX4" fmla="*/ 74910 w 74910"/>
                    <a:gd name="connsiteY4" fmla="*/ 17160 h 4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84">
                      <a:moveTo>
                        <a:pt x="74910" y="17160"/>
                      </a:moveTo>
                      <a:lnTo>
                        <a:pt x="30020" y="42984"/>
                      </a:lnTo>
                      <a:lnTo>
                        <a:pt x="0" y="25879"/>
                      </a:lnTo>
                      <a:lnTo>
                        <a:pt x="44890" y="0"/>
                      </a:lnTo>
                      <a:lnTo>
                        <a:pt x="74910" y="171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1" name="자유형: 도형 600">
                  <a:extLst>
                    <a:ext uri="{FF2B5EF4-FFF2-40B4-BE49-F238E27FC236}">
                      <a16:creationId xmlns:a16="http://schemas.microsoft.com/office/drawing/2014/main" id="{856CA89C-3912-64F1-1227-2EA18FF0C96E}"/>
                    </a:ext>
                  </a:extLst>
                </p:cNvPr>
                <p:cNvSpPr/>
                <p:nvPr/>
              </p:nvSpPr>
              <p:spPr>
                <a:xfrm>
                  <a:off x="3175435" y="1509137"/>
                  <a:ext cx="45002" cy="49759"/>
                </a:xfrm>
                <a:custGeom>
                  <a:avLst/>
                  <a:gdLst>
                    <a:gd name="connsiteX0" fmla="*/ 45002 w 45002"/>
                    <a:gd name="connsiteY0" fmla="*/ 0 h 49759"/>
                    <a:gd name="connsiteX1" fmla="*/ 44946 w 45002"/>
                    <a:gd name="connsiteY1" fmla="*/ 23936 h 49759"/>
                    <a:gd name="connsiteX2" fmla="*/ 0 w 45002"/>
                    <a:gd name="connsiteY2" fmla="*/ 49760 h 49759"/>
                    <a:gd name="connsiteX3" fmla="*/ 112 w 45002"/>
                    <a:gd name="connsiteY3" fmla="*/ 25824 h 49759"/>
                    <a:gd name="connsiteX4" fmla="*/ 45002 w 45002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9759">
                      <a:moveTo>
                        <a:pt x="45002" y="0"/>
                      </a:moveTo>
                      <a:lnTo>
                        <a:pt x="44946" y="23936"/>
                      </a:lnTo>
                      <a:lnTo>
                        <a:pt x="0" y="49760"/>
                      </a:lnTo>
                      <a:lnTo>
                        <a:pt x="112" y="25824"/>
                      </a:lnTo>
                      <a:lnTo>
                        <a:pt x="4500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2" name="자유형: 도형 601">
                  <a:extLst>
                    <a:ext uri="{FF2B5EF4-FFF2-40B4-BE49-F238E27FC236}">
                      <a16:creationId xmlns:a16="http://schemas.microsoft.com/office/drawing/2014/main" id="{DD1A26EF-C9C3-5111-7338-7B5E47580F5B}"/>
                    </a:ext>
                  </a:extLst>
                </p:cNvPr>
                <p:cNvSpPr/>
                <p:nvPr/>
              </p:nvSpPr>
              <p:spPr>
                <a:xfrm>
                  <a:off x="3145471" y="1517856"/>
                  <a:ext cx="30076" cy="41040"/>
                </a:xfrm>
                <a:custGeom>
                  <a:avLst/>
                  <a:gdLst>
                    <a:gd name="connsiteX0" fmla="*/ 30076 w 30076"/>
                    <a:gd name="connsiteY0" fmla="*/ 17105 h 41040"/>
                    <a:gd name="connsiteX1" fmla="*/ 29964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6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6" y="17105"/>
                      </a:moveTo>
                      <a:lnTo>
                        <a:pt x="29964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6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6" name="그래픽 5450">
                <a:extLst>
                  <a:ext uri="{FF2B5EF4-FFF2-40B4-BE49-F238E27FC236}">
                    <a16:creationId xmlns:a16="http://schemas.microsoft.com/office/drawing/2014/main" id="{B6C86B91-3597-45B5-79DE-C1B2A8ECD2EF}"/>
                  </a:ext>
                </a:extLst>
              </p:cNvPr>
              <p:cNvGrpSpPr/>
              <p:nvPr/>
            </p:nvGrpSpPr>
            <p:grpSpPr>
              <a:xfrm>
                <a:off x="3256462" y="1555565"/>
                <a:ext cx="74966" cy="66864"/>
                <a:chOff x="3256462" y="1555565"/>
                <a:chExt cx="74966" cy="66864"/>
              </a:xfrm>
            </p:grpSpPr>
            <p:sp>
              <p:nvSpPr>
                <p:cNvPr id="597" name="자유형: 도형 596">
                  <a:extLst>
                    <a:ext uri="{FF2B5EF4-FFF2-40B4-BE49-F238E27FC236}">
                      <a16:creationId xmlns:a16="http://schemas.microsoft.com/office/drawing/2014/main" id="{3BB8963A-5987-5492-5A45-CB59A419A999}"/>
                    </a:ext>
                  </a:extLst>
                </p:cNvPr>
                <p:cNvSpPr/>
                <p:nvPr/>
              </p:nvSpPr>
              <p:spPr>
                <a:xfrm>
                  <a:off x="3256518" y="1555565"/>
                  <a:ext cx="74910" cy="42928"/>
                </a:xfrm>
                <a:custGeom>
                  <a:avLst/>
                  <a:gdLst>
                    <a:gd name="connsiteX0" fmla="*/ 74911 w 74910"/>
                    <a:gd name="connsiteY0" fmla="*/ 17105 h 42928"/>
                    <a:gd name="connsiteX1" fmla="*/ 30020 w 74910"/>
                    <a:gd name="connsiteY1" fmla="*/ 42929 h 42928"/>
                    <a:gd name="connsiteX2" fmla="*/ 0 w 74910"/>
                    <a:gd name="connsiteY2" fmla="*/ 25824 h 42928"/>
                    <a:gd name="connsiteX3" fmla="*/ 44946 w 74910"/>
                    <a:gd name="connsiteY3" fmla="*/ 0 h 42928"/>
                    <a:gd name="connsiteX4" fmla="*/ 74911 w 74910"/>
                    <a:gd name="connsiteY4" fmla="*/ 17105 h 42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28">
                      <a:moveTo>
                        <a:pt x="74911" y="17105"/>
                      </a:moveTo>
                      <a:lnTo>
                        <a:pt x="30020" y="42929"/>
                      </a:lnTo>
                      <a:lnTo>
                        <a:pt x="0" y="25824"/>
                      </a:lnTo>
                      <a:lnTo>
                        <a:pt x="44946" y="0"/>
                      </a:lnTo>
                      <a:lnTo>
                        <a:pt x="74911" y="171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8" name="자유형: 도형 597">
                  <a:extLst>
                    <a:ext uri="{FF2B5EF4-FFF2-40B4-BE49-F238E27FC236}">
                      <a16:creationId xmlns:a16="http://schemas.microsoft.com/office/drawing/2014/main" id="{DCB12F6C-79DB-0363-505D-AB2B7040D272}"/>
                    </a:ext>
                  </a:extLst>
                </p:cNvPr>
                <p:cNvSpPr/>
                <p:nvPr/>
              </p:nvSpPr>
              <p:spPr>
                <a:xfrm>
                  <a:off x="3286482" y="1572669"/>
                  <a:ext cx="44946" cy="49759"/>
                </a:xfrm>
                <a:custGeom>
                  <a:avLst/>
                  <a:gdLst>
                    <a:gd name="connsiteX0" fmla="*/ 44946 w 44946"/>
                    <a:gd name="connsiteY0" fmla="*/ 0 h 49759"/>
                    <a:gd name="connsiteX1" fmla="*/ 44890 w 44946"/>
                    <a:gd name="connsiteY1" fmla="*/ 23936 h 49759"/>
                    <a:gd name="connsiteX2" fmla="*/ 0 w 44946"/>
                    <a:gd name="connsiteY2" fmla="*/ 49760 h 49759"/>
                    <a:gd name="connsiteX3" fmla="*/ 56 w 44946"/>
                    <a:gd name="connsiteY3" fmla="*/ 25824 h 49759"/>
                    <a:gd name="connsiteX4" fmla="*/ 44946 w 44946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46" h="49759">
                      <a:moveTo>
                        <a:pt x="44946" y="0"/>
                      </a:moveTo>
                      <a:lnTo>
                        <a:pt x="44890" y="23936"/>
                      </a:lnTo>
                      <a:lnTo>
                        <a:pt x="0" y="49760"/>
                      </a:lnTo>
                      <a:lnTo>
                        <a:pt x="56" y="25824"/>
                      </a:lnTo>
                      <a:lnTo>
                        <a:pt x="44946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9" name="자유형: 도형 598">
                  <a:extLst>
                    <a:ext uri="{FF2B5EF4-FFF2-40B4-BE49-F238E27FC236}">
                      <a16:creationId xmlns:a16="http://schemas.microsoft.com/office/drawing/2014/main" id="{3BE90BBF-E79D-21D8-A13D-C824E8230E29}"/>
                    </a:ext>
                  </a:extLst>
                </p:cNvPr>
                <p:cNvSpPr/>
                <p:nvPr/>
              </p:nvSpPr>
              <p:spPr>
                <a:xfrm>
                  <a:off x="3256462" y="1581388"/>
                  <a:ext cx="30076" cy="41040"/>
                </a:xfrm>
                <a:custGeom>
                  <a:avLst/>
                  <a:gdLst>
                    <a:gd name="connsiteX0" fmla="*/ 30077 w 30076"/>
                    <a:gd name="connsiteY0" fmla="*/ 17105 h 41040"/>
                    <a:gd name="connsiteX1" fmla="*/ 30020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7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7" y="17105"/>
                      </a:moveTo>
                      <a:lnTo>
                        <a:pt x="30020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7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5" name="그래픽 5450">
              <a:extLst>
                <a:ext uri="{FF2B5EF4-FFF2-40B4-BE49-F238E27FC236}">
                  <a16:creationId xmlns:a16="http://schemas.microsoft.com/office/drawing/2014/main" id="{220FE001-02FD-C349-F7CF-7226DA04FABA}"/>
                </a:ext>
              </a:extLst>
            </p:cNvPr>
            <p:cNvGrpSpPr/>
            <p:nvPr/>
          </p:nvGrpSpPr>
          <p:grpSpPr>
            <a:xfrm rot="21402519">
              <a:off x="3570382" y="2428276"/>
              <a:ext cx="453894" cy="574588"/>
              <a:chOff x="3571142" y="1616876"/>
              <a:chExt cx="453894" cy="667423"/>
            </a:xfrm>
          </p:grpSpPr>
          <p:grpSp>
            <p:nvGrpSpPr>
              <p:cNvPr id="558" name="그래픽 5450">
                <a:extLst>
                  <a:ext uri="{FF2B5EF4-FFF2-40B4-BE49-F238E27FC236}">
                    <a16:creationId xmlns:a16="http://schemas.microsoft.com/office/drawing/2014/main" id="{EF6EED68-5632-72CF-7E63-46D2FA5F6D4B}"/>
                  </a:ext>
                </a:extLst>
              </p:cNvPr>
              <p:cNvGrpSpPr/>
              <p:nvPr/>
            </p:nvGrpSpPr>
            <p:grpSpPr>
              <a:xfrm>
                <a:off x="3571142" y="1616876"/>
                <a:ext cx="453894" cy="667423"/>
                <a:chOff x="3571141" y="1616876"/>
                <a:chExt cx="453894" cy="667423"/>
              </a:xfrm>
            </p:grpSpPr>
            <p:grpSp>
              <p:nvGrpSpPr>
                <p:cNvPr id="569" name="그래픽 5450">
                  <a:extLst>
                    <a:ext uri="{FF2B5EF4-FFF2-40B4-BE49-F238E27FC236}">
                      <a16:creationId xmlns:a16="http://schemas.microsoft.com/office/drawing/2014/main" id="{AC067A89-F1FB-2F0C-017E-A4C95AB4FACF}"/>
                    </a:ext>
                  </a:extLst>
                </p:cNvPr>
                <p:cNvGrpSpPr/>
                <p:nvPr/>
              </p:nvGrpSpPr>
              <p:grpSpPr>
                <a:xfrm>
                  <a:off x="3571141" y="1616876"/>
                  <a:ext cx="452940" cy="259405"/>
                  <a:chOff x="3571141" y="1616876"/>
                  <a:chExt cx="452940" cy="259405"/>
                </a:xfrm>
              </p:grpSpPr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5673CFF1-5657-B07D-844F-F053048BD833}"/>
                      </a:ext>
                    </a:extLst>
                  </p:cNvPr>
                  <p:cNvSpPr/>
                  <p:nvPr/>
                </p:nvSpPr>
                <p:spPr>
                  <a:xfrm>
                    <a:off x="3571141" y="1616876"/>
                    <a:ext cx="452940" cy="259405"/>
                  </a:xfrm>
                  <a:custGeom>
                    <a:avLst/>
                    <a:gdLst>
                      <a:gd name="connsiteX0" fmla="*/ 0 w 452940"/>
                      <a:gd name="connsiteY0" fmla="*/ 168550 h 259405"/>
                      <a:gd name="connsiteX1" fmla="*/ 157957 w 452940"/>
                      <a:gd name="connsiteY1" fmla="*/ 259405 h 259405"/>
                      <a:gd name="connsiteX2" fmla="*/ 452941 w 452940"/>
                      <a:gd name="connsiteY2" fmla="*/ 90800 h 259405"/>
                      <a:gd name="connsiteX3" fmla="*/ 294984 w 452940"/>
                      <a:gd name="connsiteY3" fmla="*/ 0 h 259405"/>
                      <a:gd name="connsiteX4" fmla="*/ 0 w 452940"/>
                      <a:gd name="connsiteY4" fmla="*/ 168550 h 259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2940" h="259405">
                        <a:moveTo>
                          <a:pt x="0" y="168550"/>
                        </a:moveTo>
                        <a:lnTo>
                          <a:pt x="157957" y="259405"/>
                        </a:lnTo>
                        <a:lnTo>
                          <a:pt x="452941" y="90800"/>
                        </a:lnTo>
                        <a:lnTo>
                          <a:pt x="294984" y="0"/>
                        </a:lnTo>
                        <a:lnTo>
                          <a:pt x="0" y="16855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6FA6B4B2-2132-73DB-4333-41D98B81187B}"/>
                      </a:ext>
                    </a:extLst>
                  </p:cNvPr>
                  <p:cNvSpPr/>
                  <p:nvPr/>
                </p:nvSpPr>
                <p:spPr>
                  <a:xfrm>
                    <a:off x="3608119" y="1638035"/>
                    <a:ext cx="378984" cy="217031"/>
                  </a:xfrm>
                  <a:custGeom>
                    <a:avLst/>
                    <a:gdLst>
                      <a:gd name="connsiteX0" fmla="*/ 378984 w 378984"/>
                      <a:gd name="connsiteY0" fmla="*/ 69641 h 217031"/>
                      <a:gd name="connsiteX1" fmla="*/ 257949 w 378984"/>
                      <a:gd name="connsiteY1" fmla="*/ 0 h 217031"/>
                      <a:gd name="connsiteX2" fmla="*/ 0 w 378984"/>
                      <a:gd name="connsiteY2" fmla="*/ 147446 h 217031"/>
                      <a:gd name="connsiteX3" fmla="*/ 121035 w 378984"/>
                      <a:gd name="connsiteY3" fmla="*/ 217032 h 217031"/>
                      <a:gd name="connsiteX4" fmla="*/ 378984 w 378984"/>
                      <a:gd name="connsiteY4" fmla="*/ 69641 h 217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8984" h="217031">
                        <a:moveTo>
                          <a:pt x="378984" y="69641"/>
                        </a:moveTo>
                        <a:lnTo>
                          <a:pt x="257949" y="0"/>
                        </a:lnTo>
                        <a:lnTo>
                          <a:pt x="0" y="147446"/>
                        </a:lnTo>
                        <a:lnTo>
                          <a:pt x="121035" y="217032"/>
                        </a:lnTo>
                        <a:lnTo>
                          <a:pt x="378984" y="69641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70" name="자유형: 도형 569">
                  <a:extLst>
                    <a:ext uri="{FF2B5EF4-FFF2-40B4-BE49-F238E27FC236}">
                      <a16:creationId xmlns:a16="http://schemas.microsoft.com/office/drawing/2014/main" id="{D64B92E9-253C-79CD-DA4F-6ED1FA252B98}"/>
                    </a:ext>
                  </a:extLst>
                </p:cNvPr>
                <p:cNvSpPr/>
                <p:nvPr/>
              </p:nvSpPr>
              <p:spPr>
                <a:xfrm>
                  <a:off x="3571141" y="1785370"/>
                  <a:ext cx="158910" cy="498928"/>
                </a:xfrm>
                <a:custGeom>
                  <a:avLst/>
                  <a:gdLst>
                    <a:gd name="connsiteX0" fmla="*/ 158911 w 158910"/>
                    <a:gd name="connsiteY0" fmla="*/ 498929 h 498928"/>
                    <a:gd name="connsiteX1" fmla="*/ 954 w 158910"/>
                    <a:gd name="connsiteY1" fmla="*/ 408129 h 498928"/>
                    <a:gd name="connsiteX2" fmla="*/ 842 w 158910"/>
                    <a:gd name="connsiteY2" fmla="*/ 346040 h 498928"/>
                    <a:gd name="connsiteX3" fmla="*/ 673 w 158910"/>
                    <a:gd name="connsiteY3" fmla="*/ 270568 h 498928"/>
                    <a:gd name="connsiteX4" fmla="*/ 561 w 158910"/>
                    <a:gd name="connsiteY4" fmla="*/ 245188 h 498928"/>
                    <a:gd name="connsiteX5" fmla="*/ 393 w 158910"/>
                    <a:gd name="connsiteY5" fmla="*/ 169827 h 498928"/>
                    <a:gd name="connsiteX6" fmla="*/ 337 w 158910"/>
                    <a:gd name="connsiteY6" fmla="*/ 144392 h 498928"/>
                    <a:gd name="connsiteX7" fmla="*/ 169 w 158910"/>
                    <a:gd name="connsiteY7" fmla="*/ 69030 h 498928"/>
                    <a:gd name="connsiteX8" fmla="*/ 0 w 158910"/>
                    <a:gd name="connsiteY8" fmla="*/ 0 h 498928"/>
                    <a:gd name="connsiteX9" fmla="*/ 157957 w 158910"/>
                    <a:gd name="connsiteY9" fmla="*/ 90856 h 498928"/>
                    <a:gd name="connsiteX10" fmla="*/ 158125 w 158910"/>
                    <a:gd name="connsiteY10" fmla="*/ 140282 h 498928"/>
                    <a:gd name="connsiteX11" fmla="*/ 158125 w 158910"/>
                    <a:gd name="connsiteY11" fmla="*/ 162385 h 498928"/>
                    <a:gd name="connsiteX12" fmla="*/ 158181 w 158910"/>
                    <a:gd name="connsiteY12" fmla="*/ 184821 h 498928"/>
                    <a:gd name="connsiteX13" fmla="*/ 158238 w 158910"/>
                    <a:gd name="connsiteY13" fmla="*/ 206869 h 498928"/>
                    <a:gd name="connsiteX14" fmla="*/ 158294 w 158910"/>
                    <a:gd name="connsiteY14" fmla="*/ 229361 h 498928"/>
                    <a:gd name="connsiteX15" fmla="*/ 158350 w 158910"/>
                    <a:gd name="connsiteY15" fmla="*/ 251464 h 498928"/>
                    <a:gd name="connsiteX16" fmla="*/ 158406 w 158910"/>
                    <a:gd name="connsiteY16" fmla="*/ 273900 h 498928"/>
                    <a:gd name="connsiteX17" fmla="*/ 158462 w 158910"/>
                    <a:gd name="connsiteY17" fmla="*/ 295948 h 498928"/>
                    <a:gd name="connsiteX18" fmla="*/ 158911 w 158910"/>
                    <a:gd name="connsiteY18" fmla="*/ 498929 h 49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8910" h="498928">
                      <a:moveTo>
                        <a:pt x="158911" y="498929"/>
                      </a:moveTo>
                      <a:lnTo>
                        <a:pt x="954" y="408129"/>
                      </a:lnTo>
                      <a:lnTo>
                        <a:pt x="842" y="346040"/>
                      </a:lnTo>
                      <a:lnTo>
                        <a:pt x="673" y="270568"/>
                      </a:lnTo>
                      <a:lnTo>
                        <a:pt x="561" y="245188"/>
                      </a:lnTo>
                      <a:lnTo>
                        <a:pt x="393" y="169827"/>
                      </a:lnTo>
                      <a:lnTo>
                        <a:pt x="337" y="144392"/>
                      </a:lnTo>
                      <a:lnTo>
                        <a:pt x="169" y="69030"/>
                      </a:lnTo>
                      <a:lnTo>
                        <a:pt x="0" y="0"/>
                      </a:lnTo>
                      <a:lnTo>
                        <a:pt x="157957" y="90856"/>
                      </a:lnTo>
                      <a:lnTo>
                        <a:pt x="158125" y="140282"/>
                      </a:lnTo>
                      <a:lnTo>
                        <a:pt x="158125" y="162385"/>
                      </a:lnTo>
                      <a:lnTo>
                        <a:pt x="158181" y="184821"/>
                      </a:lnTo>
                      <a:lnTo>
                        <a:pt x="158238" y="206869"/>
                      </a:lnTo>
                      <a:lnTo>
                        <a:pt x="158294" y="229361"/>
                      </a:lnTo>
                      <a:lnTo>
                        <a:pt x="158350" y="251464"/>
                      </a:lnTo>
                      <a:lnTo>
                        <a:pt x="158406" y="273900"/>
                      </a:lnTo>
                      <a:lnTo>
                        <a:pt x="158462" y="295948"/>
                      </a:lnTo>
                      <a:lnTo>
                        <a:pt x="158911" y="4989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71" name="자유형: 도형 570">
                  <a:extLst>
                    <a:ext uri="{FF2B5EF4-FFF2-40B4-BE49-F238E27FC236}">
                      <a16:creationId xmlns:a16="http://schemas.microsoft.com/office/drawing/2014/main" id="{B4CA2A44-D3AC-FDAB-AC56-50C1407EEE37}"/>
                    </a:ext>
                  </a:extLst>
                </p:cNvPr>
                <p:cNvSpPr/>
                <p:nvPr/>
              </p:nvSpPr>
              <p:spPr>
                <a:xfrm>
                  <a:off x="3729098" y="1707676"/>
                  <a:ext cx="295937" cy="576622"/>
                </a:xfrm>
                <a:custGeom>
                  <a:avLst/>
                  <a:gdLst>
                    <a:gd name="connsiteX0" fmla="*/ 295938 w 295937"/>
                    <a:gd name="connsiteY0" fmla="*/ 408073 h 576622"/>
                    <a:gd name="connsiteX1" fmla="*/ 954 w 295937"/>
                    <a:gd name="connsiteY1" fmla="*/ 576623 h 576622"/>
                    <a:gd name="connsiteX2" fmla="*/ 785 w 295937"/>
                    <a:gd name="connsiteY2" fmla="*/ 506315 h 576622"/>
                    <a:gd name="connsiteX3" fmla="*/ 729 w 295937"/>
                    <a:gd name="connsiteY3" fmla="*/ 484323 h 576622"/>
                    <a:gd name="connsiteX4" fmla="*/ 673 w 295937"/>
                    <a:gd name="connsiteY4" fmla="*/ 461942 h 576622"/>
                    <a:gd name="connsiteX5" fmla="*/ 617 w 295937"/>
                    <a:gd name="connsiteY5" fmla="*/ 439895 h 576622"/>
                    <a:gd name="connsiteX6" fmla="*/ 617 w 295937"/>
                    <a:gd name="connsiteY6" fmla="*/ 417570 h 576622"/>
                    <a:gd name="connsiteX7" fmla="*/ 561 w 295937"/>
                    <a:gd name="connsiteY7" fmla="*/ 395522 h 576622"/>
                    <a:gd name="connsiteX8" fmla="*/ 505 w 295937"/>
                    <a:gd name="connsiteY8" fmla="*/ 373141 h 576622"/>
                    <a:gd name="connsiteX9" fmla="*/ 505 w 295937"/>
                    <a:gd name="connsiteY9" fmla="*/ 373086 h 576622"/>
                    <a:gd name="connsiteX10" fmla="*/ 449 w 295937"/>
                    <a:gd name="connsiteY10" fmla="*/ 351094 h 576622"/>
                    <a:gd name="connsiteX11" fmla="*/ 393 w 295937"/>
                    <a:gd name="connsiteY11" fmla="*/ 328713 h 576622"/>
                    <a:gd name="connsiteX12" fmla="*/ 337 w 295937"/>
                    <a:gd name="connsiteY12" fmla="*/ 306666 h 576622"/>
                    <a:gd name="connsiteX13" fmla="*/ 280 w 295937"/>
                    <a:gd name="connsiteY13" fmla="*/ 284285 h 576622"/>
                    <a:gd name="connsiteX14" fmla="*/ 224 w 295937"/>
                    <a:gd name="connsiteY14" fmla="*/ 262237 h 576622"/>
                    <a:gd name="connsiteX15" fmla="*/ 168 w 295937"/>
                    <a:gd name="connsiteY15" fmla="*/ 239857 h 576622"/>
                    <a:gd name="connsiteX16" fmla="*/ 168 w 295937"/>
                    <a:gd name="connsiteY16" fmla="*/ 217865 h 576622"/>
                    <a:gd name="connsiteX17" fmla="*/ 0 w 295937"/>
                    <a:gd name="connsiteY17" fmla="*/ 168549 h 576622"/>
                    <a:gd name="connsiteX18" fmla="*/ 294984 w 295937"/>
                    <a:gd name="connsiteY18" fmla="*/ 0 h 576622"/>
                    <a:gd name="connsiteX19" fmla="*/ 295938 w 295937"/>
                    <a:gd name="connsiteY19" fmla="*/ 408073 h 57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95937" h="576622">
                      <a:moveTo>
                        <a:pt x="295938" y="408073"/>
                      </a:moveTo>
                      <a:lnTo>
                        <a:pt x="954" y="576623"/>
                      </a:lnTo>
                      <a:lnTo>
                        <a:pt x="785" y="506315"/>
                      </a:lnTo>
                      <a:lnTo>
                        <a:pt x="729" y="484323"/>
                      </a:lnTo>
                      <a:lnTo>
                        <a:pt x="673" y="461942"/>
                      </a:lnTo>
                      <a:lnTo>
                        <a:pt x="617" y="439895"/>
                      </a:lnTo>
                      <a:lnTo>
                        <a:pt x="617" y="417570"/>
                      </a:lnTo>
                      <a:lnTo>
                        <a:pt x="561" y="395522"/>
                      </a:lnTo>
                      <a:lnTo>
                        <a:pt x="505" y="373141"/>
                      </a:lnTo>
                      <a:lnTo>
                        <a:pt x="505" y="373086"/>
                      </a:lnTo>
                      <a:lnTo>
                        <a:pt x="449" y="351094"/>
                      </a:lnTo>
                      <a:lnTo>
                        <a:pt x="393" y="328713"/>
                      </a:lnTo>
                      <a:lnTo>
                        <a:pt x="337" y="306666"/>
                      </a:lnTo>
                      <a:lnTo>
                        <a:pt x="280" y="284285"/>
                      </a:lnTo>
                      <a:lnTo>
                        <a:pt x="224" y="262237"/>
                      </a:lnTo>
                      <a:lnTo>
                        <a:pt x="168" y="239857"/>
                      </a:lnTo>
                      <a:lnTo>
                        <a:pt x="168" y="217865"/>
                      </a:lnTo>
                      <a:lnTo>
                        <a:pt x="0" y="168549"/>
                      </a:lnTo>
                      <a:lnTo>
                        <a:pt x="294984" y="0"/>
                      </a:lnTo>
                      <a:lnTo>
                        <a:pt x="295938" y="408073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72" name="그래픽 5450">
                  <a:extLst>
                    <a:ext uri="{FF2B5EF4-FFF2-40B4-BE49-F238E27FC236}">
                      <a16:creationId xmlns:a16="http://schemas.microsoft.com/office/drawing/2014/main" id="{4B1884DE-A8DF-8598-AF25-B1B6424F95F4}"/>
                    </a:ext>
                  </a:extLst>
                </p:cNvPr>
                <p:cNvGrpSpPr/>
                <p:nvPr/>
              </p:nvGrpSpPr>
              <p:grpSpPr>
                <a:xfrm>
                  <a:off x="3644424" y="1877669"/>
                  <a:ext cx="85459" cy="336321"/>
                  <a:chOff x="3644424" y="1877669"/>
                  <a:chExt cx="85459" cy="336321"/>
                </a:xfrm>
                <a:solidFill>
                  <a:srgbClr val="E2E5E7"/>
                </a:solidFill>
              </p:grpSpPr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78383E94-2B36-3306-C2CD-43735603F109}"/>
                      </a:ext>
                    </a:extLst>
                  </p:cNvPr>
                  <p:cNvSpPr/>
                  <p:nvPr/>
                </p:nvSpPr>
                <p:spPr>
                  <a:xfrm>
                    <a:off x="3645210" y="1877669"/>
                    <a:ext cx="84056" cy="69863"/>
                  </a:xfrm>
                  <a:custGeom>
                    <a:avLst/>
                    <a:gdLst>
                      <a:gd name="connsiteX0" fmla="*/ 84057 w 84056"/>
                      <a:gd name="connsiteY0" fmla="*/ 69863 h 69863"/>
                      <a:gd name="connsiteX1" fmla="*/ 0 w 84056"/>
                      <a:gd name="connsiteY1" fmla="*/ 22048 h 69863"/>
                      <a:gd name="connsiteX2" fmla="*/ 56 w 84056"/>
                      <a:gd name="connsiteY2" fmla="*/ 0 h 69863"/>
                      <a:gd name="connsiteX3" fmla="*/ 84000 w 84056"/>
                      <a:gd name="connsiteY3" fmla="*/ 47816 h 69863"/>
                      <a:gd name="connsiteX4" fmla="*/ 84057 w 84056"/>
                      <a:gd name="connsiteY4" fmla="*/ 69863 h 69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056" h="69863">
                        <a:moveTo>
                          <a:pt x="84057" y="69863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000" y="47816"/>
                        </a:lnTo>
                        <a:lnTo>
                          <a:pt x="84057" y="6986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D9EA13A3-8071-2E82-769D-F034E8D5B4F9}"/>
                      </a:ext>
                    </a:extLst>
                  </p:cNvPr>
                  <p:cNvSpPr/>
                  <p:nvPr/>
                </p:nvSpPr>
                <p:spPr>
                  <a:xfrm>
                    <a:off x="3644424" y="2144072"/>
                    <a:ext cx="85459" cy="69918"/>
                  </a:xfrm>
                  <a:custGeom>
                    <a:avLst/>
                    <a:gdLst>
                      <a:gd name="connsiteX0" fmla="*/ 85459 w 85459"/>
                      <a:gd name="connsiteY0" fmla="*/ 47927 h 69918"/>
                      <a:gd name="connsiteX1" fmla="*/ 85404 w 85459"/>
                      <a:gd name="connsiteY1" fmla="*/ 69919 h 69918"/>
                      <a:gd name="connsiteX2" fmla="*/ 0 w 85459"/>
                      <a:gd name="connsiteY2" fmla="*/ 21992 h 69918"/>
                      <a:gd name="connsiteX3" fmla="*/ 56 w 85459"/>
                      <a:gd name="connsiteY3" fmla="*/ 0 h 69918"/>
                      <a:gd name="connsiteX4" fmla="*/ 85459 w 85459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459" h="69918">
                        <a:moveTo>
                          <a:pt x="85459" y="47927"/>
                        </a:moveTo>
                        <a:lnTo>
                          <a:pt x="85404" y="69919"/>
                        </a:lnTo>
                        <a:lnTo>
                          <a:pt x="0" y="21992"/>
                        </a:lnTo>
                        <a:lnTo>
                          <a:pt x="56" y="0"/>
                        </a:lnTo>
                        <a:lnTo>
                          <a:pt x="85459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2D1E4093-523C-3067-A6CE-1FA6BB248ABA}"/>
                      </a:ext>
                    </a:extLst>
                  </p:cNvPr>
                  <p:cNvSpPr/>
                  <p:nvPr/>
                </p:nvSpPr>
                <p:spPr>
                  <a:xfrm>
                    <a:off x="3644536" y="2099644"/>
                    <a:ext cx="85347" cy="69974"/>
                  </a:xfrm>
                  <a:custGeom>
                    <a:avLst/>
                    <a:gdLst>
                      <a:gd name="connsiteX0" fmla="*/ 85347 w 85347"/>
                      <a:gd name="connsiteY0" fmla="*/ 47927 h 69974"/>
                      <a:gd name="connsiteX1" fmla="*/ 85291 w 85347"/>
                      <a:gd name="connsiteY1" fmla="*/ 69974 h 69974"/>
                      <a:gd name="connsiteX2" fmla="*/ 0 w 85347"/>
                      <a:gd name="connsiteY2" fmla="*/ 22048 h 69974"/>
                      <a:gd name="connsiteX3" fmla="*/ 56 w 85347"/>
                      <a:gd name="connsiteY3" fmla="*/ 0 h 69974"/>
                      <a:gd name="connsiteX4" fmla="*/ 85347 w 85347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347" h="69974">
                        <a:moveTo>
                          <a:pt x="85347" y="47927"/>
                        </a:moveTo>
                        <a:lnTo>
                          <a:pt x="85291" y="69974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5347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343D1BEB-74BB-257D-0507-7ECEF19C320A}"/>
                      </a:ext>
                    </a:extLst>
                  </p:cNvPr>
                  <p:cNvSpPr/>
                  <p:nvPr/>
                </p:nvSpPr>
                <p:spPr>
                  <a:xfrm>
                    <a:off x="3644648" y="2055271"/>
                    <a:ext cx="85010" cy="69974"/>
                  </a:xfrm>
                  <a:custGeom>
                    <a:avLst/>
                    <a:gdLst>
                      <a:gd name="connsiteX0" fmla="*/ 85011 w 85010"/>
                      <a:gd name="connsiteY0" fmla="*/ 47927 h 69974"/>
                      <a:gd name="connsiteX1" fmla="*/ 84955 w 85010"/>
                      <a:gd name="connsiteY1" fmla="*/ 69974 h 69974"/>
                      <a:gd name="connsiteX2" fmla="*/ 0 w 85010"/>
                      <a:gd name="connsiteY2" fmla="*/ 22048 h 69974"/>
                      <a:gd name="connsiteX3" fmla="*/ 112 w 85010"/>
                      <a:gd name="connsiteY3" fmla="*/ 0 h 69974"/>
                      <a:gd name="connsiteX4" fmla="*/ 85011 w 85010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010" h="69974">
                        <a:moveTo>
                          <a:pt x="85011" y="47927"/>
                        </a:moveTo>
                        <a:lnTo>
                          <a:pt x="84955" y="69974"/>
                        </a:lnTo>
                        <a:lnTo>
                          <a:pt x="0" y="22048"/>
                        </a:lnTo>
                        <a:lnTo>
                          <a:pt x="112" y="0"/>
                        </a:lnTo>
                        <a:lnTo>
                          <a:pt x="85011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35E69538-2C02-A121-7867-DDABF9D9A8D6}"/>
                      </a:ext>
                    </a:extLst>
                  </p:cNvPr>
                  <p:cNvSpPr/>
                  <p:nvPr/>
                </p:nvSpPr>
                <p:spPr>
                  <a:xfrm>
                    <a:off x="3644817" y="2010843"/>
                    <a:ext cx="84842" cy="69918"/>
                  </a:xfrm>
                  <a:custGeom>
                    <a:avLst/>
                    <a:gdLst>
                      <a:gd name="connsiteX0" fmla="*/ 84842 w 84842"/>
                      <a:gd name="connsiteY0" fmla="*/ 47927 h 69918"/>
                      <a:gd name="connsiteX1" fmla="*/ 84786 w 84842"/>
                      <a:gd name="connsiteY1" fmla="*/ 69919 h 69918"/>
                      <a:gd name="connsiteX2" fmla="*/ 0 w 84842"/>
                      <a:gd name="connsiteY2" fmla="*/ 22048 h 69918"/>
                      <a:gd name="connsiteX3" fmla="*/ 56 w 84842"/>
                      <a:gd name="connsiteY3" fmla="*/ 0 h 69918"/>
                      <a:gd name="connsiteX4" fmla="*/ 84842 w 84842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842" h="69918">
                        <a:moveTo>
                          <a:pt x="84842" y="47927"/>
                        </a:moveTo>
                        <a:lnTo>
                          <a:pt x="84786" y="69919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842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34856BF0-8B90-B425-677A-186D900BA20E}"/>
                      </a:ext>
                    </a:extLst>
                  </p:cNvPr>
                  <p:cNvSpPr/>
                  <p:nvPr/>
                </p:nvSpPr>
                <p:spPr>
                  <a:xfrm>
                    <a:off x="3644929" y="1966470"/>
                    <a:ext cx="84617" cy="69918"/>
                  </a:xfrm>
                  <a:custGeom>
                    <a:avLst/>
                    <a:gdLst>
                      <a:gd name="connsiteX0" fmla="*/ 84618 w 84617"/>
                      <a:gd name="connsiteY0" fmla="*/ 69919 h 69918"/>
                      <a:gd name="connsiteX1" fmla="*/ 0 w 84617"/>
                      <a:gd name="connsiteY1" fmla="*/ 22048 h 69918"/>
                      <a:gd name="connsiteX2" fmla="*/ 56 w 84617"/>
                      <a:gd name="connsiteY2" fmla="*/ 0 h 69918"/>
                      <a:gd name="connsiteX3" fmla="*/ 84618 w 84617"/>
                      <a:gd name="connsiteY3" fmla="*/ 47816 h 69918"/>
                      <a:gd name="connsiteX4" fmla="*/ 84618 w 8461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17" h="69918">
                        <a:moveTo>
                          <a:pt x="84618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618" y="47816"/>
                        </a:lnTo>
                        <a:lnTo>
                          <a:pt x="84618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96E69B3D-F050-7BEF-00E0-3354ABC869FE}"/>
                      </a:ext>
                    </a:extLst>
                  </p:cNvPr>
                  <p:cNvSpPr/>
                  <p:nvPr/>
                </p:nvSpPr>
                <p:spPr>
                  <a:xfrm>
                    <a:off x="3645041" y="1922042"/>
                    <a:ext cx="84337" cy="69918"/>
                  </a:xfrm>
                  <a:custGeom>
                    <a:avLst/>
                    <a:gdLst>
                      <a:gd name="connsiteX0" fmla="*/ 84337 w 84337"/>
                      <a:gd name="connsiteY0" fmla="*/ 69919 h 69918"/>
                      <a:gd name="connsiteX1" fmla="*/ 0 w 84337"/>
                      <a:gd name="connsiteY1" fmla="*/ 22048 h 69918"/>
                      <a:gd name="connsiteX2" fmla="*/ 56 w 84337"/>
                      <a:gd name="connsiteY2" fmla="*/ 0 h 69918"/>
                      <a:gd name="connsiteX3" fmla="*/ 84281 w 84337"/>
                      <a:gd name="connsiteY3" fmla="*/ 47871 h 69918"/>
                      <a:gd name="connsiteX4" fmla="*/ 84337 w 8433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37" h="69918">
                        <a:moveTo>
                          <a:pt x="84337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281" y="47871"/>
                        </a:lnTo>
                        <a:lnTo>
                          <a:pt x="84337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73" name="그래픽 5450">
                  <a:extLst>
                    <a:ext uri="{FF2B5EF4-FFF2-40B4-BE49-F238E27FC236}">
                      <a16:creationId xmlns:a16="http://schemas.microsoft.com/office/drawing/2014/main" id="{9B1BE293-BF12-7E6E-C723-765D00E67D50}"/>
                    </a:ext>
                  </a:extLst>
                </p:cNvPr>
                <p:cNvGrpSpPr/>
                <p:nvPr/>
              </p:nvGrpSpPr>
              <p:grpSpPr>
                <a:xfrm>
                  <a:off x="3729266" y="1779261"/>
                  <a:ext cx="258679" cy="434730"/>
                  <a:chOff x="3729266" y="1779261"/>
                  <a:chExt cx="258679" cy="434730"/>
                </a:xfrm>
                <a:solidFill>
                  <a:srgbClr val="FFFFFF"/>
                </a:solidFill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721F9725-664F-98BA-CA44-A183228779D4}"/>
                      </a:ext>
                    </a:extLst>
                  </p:cNvPr>
                  <p:cNvSpPr/>
                  <p:nvPr/>
                </p:nvSpPr>
                <p:spPr>
                  <a:xfrm>
                    <a:off x="3729266" y="1779261"/>
                    <a:ext cx="257949" cy="168271"/>
                  </a:xfrm>
                  <a:custGeom>
                    <a:avLst/>
                    <a:gdLst>
                      <a:gd name="connsiteX0" fmla="*/ 257950 w 257949"/>
                      <a:gd name="connsiteY0" fmla="*/ 22048 h 168271"/>
                      <a:gd name="connsiteX1" fmla="*/ 0 w 257949"/>
                      <a:gd name="connsiteY1" fmla="*/ 168272 h 168271"/>
                      <a:gd name="connsiteX2" fmla="*/ 0 w 257949"/>
                      <a:gd name="connsiteY2" fmla="*/ 146280 h 168271"/>
                      <a:gd name="connsiteX3" fmla="*/ 257894 w 257949"/>
                      <a:gd name="connsiteY3" fmla="*/ 0 h 168271"/>
                      <a:gd name="connsiteX4" fmla="*/ 257950 w 257949"/>
                      <a:gd name="connsiteY4" fmla="*/ 22048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7949" h="168271">
                        <a:moveTo>
                          <a:pt x="257950" y="22048"/>
                        </a:moveTo>
                        <a:lnTo>
                          <a:pt x="0" y="168272"/>
                        </a:lnTo>
                        <a:lnTo>
                          <a:pt x="0" y="146280"/>
                        </a:lnTo>
                        <a:lnTo>
                          <a:pt x="257894" y="0"/>
                        </a:lnTo>
                        <a:lnTo>
                          <a:pt x="257950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64A47818-DE60-1F3F-81BF-62AA8D67A473}"/>
                      </a:ext>
                    </a:extLst>
                  </p:cNvPr>
                  <p:cNvSpPr/>
                  <p:nvPr/>
                </p:nvSpPr>
                <p:spPr>
                  <a:xfrm>
                    <a:off x="3729828" y="2045663"/>
                    <a:ext cx="258117" cy="168327"/>
                  </a:xfrm>
                  <a:custGeom>
                    <a:avLst/>
                    <a:gdLst>
                      <a:gd name="connsiteX0" fmla="*/ 258118 w 258117"/>
                      <a:gd name="connsiteY0" fmla="*/ 22048 h 168327"/>
                      <a:gd name="connsiteX1" fmla="*/ 56 w 258117"/>
                      <a:gd name="connsiteY1" fmla="*/ 168327 h 168327"/>
                      <a:gd name="connsiteX2" fmla="*/ 0 w 258117"/>
                      <a:gd name="connsiteY2" fmla="*/ 146336 h 168327"/>
                      <a:gd name="connsiteX3" fmla="*/ 258062 w 258117"/>
                      <a:gd name="connsiteY3" fmla="*/ 0 h 168327"/>
                      <a:gd name="connsiteX4" fmla="*/ 258118 w 258117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27">
                        <a:moveTo>
                          <a:pt x="258118" y="22048"/>
                        </a:moveTo>
                        <a:lnTo>
                          <a:pt x="56" y="168327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822B7675-AD0B-3733-1722-B579970B2BDA}"/>
                      </a:ext>
                    </a:extLst>
                  </p:cNvPr>
                  <p:cNvSpPr/>
                  <p:nvPr/>
                </p:nvSpPr>
                <p:spPr>
                  <a:xfrm>
                    <a:off x="3729715" y="2001235"/>
                    <a:ext cx="258117" cy="168383"/>
                  </a:xfrm>
                  <a:custGeom>
                    <a:avLst/>
                    <a:gdLst>
                      <a:gd name="connsiteX0" fmla="*/ 258118 w 258117"/>
                      <a:gd name="connsiteY0" fmla="*/ 22048 h 168383"/>
                      <a:gd name="connsiteX1" fmla="*/ 56 w 258117"/>
                      <a:gd name="connsiteY1" fmla="*/ 168383 h 168383"/>
                      <a:gd name="connsiteX2" fmla="*/ 0 w 258117"/>
                      <a:gd name="connsiteY2" fmla="*/ 146336 h 168383"/>
                      <a:gd name="connsiteX3" fmla="*/ 258062 w 258117"/>
                      <a:gd name="connsiteY3" fmla="*/ 0 h 168383"/>
                      <a:gd name="connsiteX4" fmla="*/ 258118 w 258117"/>
                      <a:gd name="connsiteY4" fmla="*/ 22048 h 16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83">
                        <a:moveTo>
                          <a:pt x="258118" y="22048"/>
                        </a:moveTo>
                        <a:lnTo>
                          <a:pt x="56" y="168383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678BC591-B413-F84C-C4DE-0F1B2949CD76}"/>
                      </a:ext>
                    </a:extLst>
                  </p:cNvPr>
                  <p:cNvSpPr/>
                  <p:nvPr/>
                </p:nvSpPr>
                <p:spPr>
                  <a:xfrm>
                    <a:off x="3729659" y="1956863"/>
                    <a:ext cx="258061" cy="168382"/>
                  </a:xfrm>
                  <a:custGeom>
                    <a:avLst/>
                    <a:gdLst>
                      <a:gd name="connsiteX0" fmla="*/ 258062 w 258061"/>
                      <a:gd name="connsiteY0" fmla="*/ 21992 h 168382"/>
                      <a:gd name="connsiteX1" fmla="*/ 56 w 258061"/>
                      <a:gd name="connsiteY1" fmla="*/ 168383 h 168382"/>
                      <a:gd name="connsiteX2" fmla="*/ 0 w 258061"/>
                      <a:gd name="connsiteY2" fmla="*/ 146335 h 168382"/>
                      <a:gd name="connsiteX3" fmla="*/ 257950 w 258061"/>
                      <a:gd name="connsiteY3" fmla="*/ 0 h 168382"/>
                      <a:gd name="connsiteX4" fmla="*/ 258062 w 258061"/>
                      <a:gd name="connsiteY4" fmla="*/ 21992 h 168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61" h="168382">
                        <a:moveTo>
                          <a:pt x="258062" y="21992"/>
                        </a:moveTo>
                        <a:lnTo>
                          <a:pt x="56" y="168383"/>
                        </a:lnTo>
                        <a:lnTo>
                          <a:pt x="0" y="146335"/>
                        </a:lnTo>
                        <a:lnTo>
                          <a:pt x="257950" y="0"/>
                        </a:lnTo>
                        <a:lnTo>
                          <a:pt x="258062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133011B-2C68-82C0-5567-6FC2A706FC31}"/>
                      </a:ext>
                    </a:extLst>
                  </p:cNvPr>
                  <p:cNvSpPr/>
                  <p:nvPr/>
                </p:nvSpPr>
                <p:spPr>
                  <a:xfrm>
                    <a:off x="3729547" y="1912490"/>
                    <a:ext cx="258005" cy="168272"/>
                  </a:xfrm>
                  <a:custGeom>
                    <a:avLst/>
                    <a:gdLst>
                      <a:gd name="connsiteX0" fmla="*/ 258006 w 258005"/>
                      <a:gd name="connsiteY0" fmla="*/ 21992 h 168272"/>
                      <a:gd name="connsiteX1" fmla="*/ 56 w 258005"/>
                      <a:gd name="connsiteY1" fmla="*/ 168272 h 168272"/>
                      <a:gd name="connsiteX2" fmla="*/ 0 w 258005"/>
                      <a:gd name="connsiteY2" fmla="*/ 146280 h 168272"/>
                      <a:gd name="connsiteX3" fmla="*/ 257950 w 258005"/>
                      <a:gd name="connsiteY3" fmla="*/ 0 h 168272"/>
                      <a:gd name="connsiteX4" fmla="*/ 258006 w 258005"/>
                      <a:gd name="connsiteY4" fmla="*/ 21992 h 168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2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80"/>
                        </a:lnTo>
                        <a:lnTo>
                          <a:pt x="257950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AC219C4F-15A4-6021-5B37-0D711DED8799}"/>
                      </a:ext>
                    </a:extLst>
                  </p:cNvPr>
                  <p:cNvSpPr/>
                  <p:nvPr/>
                </p:nvSpPr>
                <p:spPr>
                  <a:xfrm>
                    <a:off x="3729435" y="1868062"/>
                    <a:ext cx="258005" cy="168327"/>
                  </a:xfrm>
                  <a:custGeom>
                    <a:avLst/>
                    <a:gdLst>
                      <a:gd name="connsiteX0" fmla="*/ 258006 w 258005"/>
                      <a:gd name="connsiteY0" fmla="*/ 22048 h 168327"/>
                      <a:gd name="connsiteX1" fmla="*/ 56 w 258005"/>
                      <a:gd name="connsiteY1" fmla="*/ 168327 h 168327"/>
                      <a:gd name="connsiteX2" fmla="*/ 0 w 258005"/>
                      <a:gd name="connsiteY2" fmla="*/ 146280 h 168327"/>
                      <a:gd name="connsiteX3" fmla="*/ 257949 w 258005"/>
                      <a:gd name="connsiteY3" fmla="*/ 0 h 168327"/>
                      <a:gd name="connsiteX4" fmla="*/ 258006 w 258005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327">
                        <a:moveTo>
                          <a:pt x="258006" y="22048"/>
                        </a:moveTo>
                        <a:lnTo>
                          <a:pt x="56" y="168327"/>
                        </a:lnTo>
                        <a:lnTo>
                          <a:pt x="0" y="146280"/>
                        </a:lnTo>
                        <a:lnTo>
                          <a:pt x="257949" y="0"/>
                        </a:lnTo>
                        <a:lnTo>
                          <a:pt x="258006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867ECA19-5219-8242-B9C5-7A07E485B96E}"/>
                      </a:ext>
                    </a:extLst>
                  </p:cNvPr>
                  <p:cNvSpPr/>
                  <p:nvPr/>
                </p:nvSpPr>
                <p:spPr>
                  <a:xfrm>
                    <a:off x="3729322" y="1823689"/>
                    <a:ext cx="258005" cy="168271"/>
                  </a:xfrm>
                  <a:custGeom>
                    <a:avLst/>
                    <a:gdLst>
                      <a:gd name="connsiteX0" fmla="*/ 258006 w 258005"/>
                      <a:gd name="connsiteY0" fmla="*/ 21992 h 168271"/>
                      <a:gd name="connsiteX1" fmla="*/ 56 w 258005"/>
                      <a:gd name="connsiteY1" fmla="*/ 168272 h 168271"/>
                      <a:gd name="connsiteX2" fmla="*/ 0 w 258005"/>
                      <a:gd name="connsiteY2" fmla="*/ 146224 h 168271"/>
                      <a:gd name="connsiteX3" fmla="*/ 257894 w 258005"/>
                      <a:gd name="connsiteY3" fmla="*/ 0 h 168271"/>
                      <a:gd name="connsiteX4" fmla="*/ 258006 w 258005"/>
                      <a:gd name="connsiteY4" fmla="*/ 21992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1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24"/>
                        </a:lnTo>
                        <a:lnTo>
                          <a:pt x="257894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59" name="자유형: 도형 558">
                <a:extLst>
                  <a:ext uri="{FF2B5EF4-FFF2-40B4-BE49-F238E27FC236}">
                    <a16:creationId xmlns:a16="http://schemas.microsoft.com/office/drawing/2014/main" id="{40E83A19-23A5-990B-189D-3FF4AD1BE3B1}"/>
                  </a:ext>
                </a:extLst>
              </p:cNvPr>
              <p:cNvSpPr/>
              <p:nvPr/>
            </p:nvSpPr>
            <p:spPr>
              <a:xfrm>
                <a:off x="3866070" y="1638035"/>
                <a:ext cx="121034" cy="78027"/>
              </a:xfrm>
              <a:custGeom>
                <a:avLst/>
                <a:gdLst>
                  <a:gd name="connsiteX0" fmla="*/ 0 w 121034"/>
                  <a:gd name="connsiteY0" fmla="*/ 0 h 78027"/>
                  <a:gd name="connsiteX1" fmla="*/ 0 w 121034"/>
                  <a:gd name="connsiteY1" fmla="*/ 16383 h 78027"/>
                  <a:gd name="connsiteX2" fmla="*/ 106390 w 121034"/>
                  <a:gd name="connsiteY2" fmla="*/ 78027 h 78027"/>
                  <a:gd name="connsiteX3" fmla="*/ 121035 w 121034"/>
                  <a:gd name="connsiteY3" fmla="*/ 69641 h 78027"/>
                  <a:gd name="connsiteX4" fmla="*/ 0 w 121034"/>
                  <a:gd name="connsiteY4" fmla="*/ 0 h 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4" h="78027">
                    <a:moveTo>
                      <a:pt x="0" y="0"/>
                    </a:moveTo>
                    <a:lnTo>
                      <a:pt x="0" y="16383"/>
                    </a:lnTo>
                    <a:lnTo>
                      <a:pt x="106390" y="78027"/>
                    </a:lnTo>
                    <a:lnTo>
                      <a:pt x="121035" y="696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560" name="자유형: 도형 559">
                <a:extLst>
                  <a:ext uri="{FF2B5EF4-FFF2-40B4-BE49-F238E27FC236}">
                    <a16:creationId xmlns:a16="http://schemas.microsoft.com/office/drawing/2014/main" id="{E701A84C-F609-911A-1BB4-C33AAC6E82DA}"/>
                  </a:ext>
                </a:extLst>
              </p:cNvPr>
              <p:cNvSpPr/>
              <p:nvPr/>
            </p:nvSpPr>
            <p:spPr>
              <a:xfrm>
                <a:off x="3608119" y="1638035"/>
                <a:ext cx="257949" cy="155720"/>
              </a:xfrm>
              <a:custGeom>
                <a:avLst/>
                <a:gdLst>
                  <a:gd name="connsiteX0" fmla="*/ 257949 w 257949"/>
                  <a:gd name="connsiteY0" fmla="*/ 16383 h 155720"/>
                  <a:gd name="connsiteX1" fmla="*/ 14365 w 257949"/>
                  <a:gd name="connsiteY1" fmla="*/ 155721 h 155720"/>
                  <a:gd name="connsiteX2" fmla="*/ 0 w 257949"/>
                  <a:gd name="connsiteY2" fmla="*/ 147446 h 155720"/>
                  <a:gd name="connsiteX3" fmla="*/ 257949 w 257949"/>
                  <a:gd name="connsiteY3" fmla="*/ 0 h 155720"/>
                  <a:gd name="connsiteX4" fmla="*/ 257949 w 257949"/>
                  <a:gd name="connsiteY4" fmla="*/ 16383 h 15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949" h="155720">
                    <a:moveTo>
                      <a:pt x="257949" y="16383"/>
                    </a:moveTo>
                    <a:lnTo>
                      <a:pt x="14365" y="155721"/>
                    </a:lnTo>
                    <a:lnTo>
                      <a:pt x="0" y="147446"/>
                    </a:lnTo>
                    <a:lnTo>
                      <a:pt x="257949" y="0"/>
                    </a:lnTo>
                    <a:lnTo>
                      <a:pt x="257949" y="16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1" name="그래픽 5450">
                <a:extLst>
                  <a:ext uri="{FF2B5EF4-FFF2-40B4-BE49-F238E27FC236}">
                    <a16:creationId xmlns:a16="http://schemas.microsoft.com/office/drawing/2014/main" id="{5649E033-915B-E8CE-7BA8-9CB3552EF5CE}"/>
                  </a:ext>
                </a:extLst>
              </p:cNvPr>
              <p:cNvGrpSpPr/>
              <p:nvPr/>
            </p:nvGrpSpPr>
            <p:grpSpPr>
              <a:xfrm>
                <a:off x="3816185" y="1687071"/>
                <a:ext cx="77379" cy="68974"/>
                <a:chOff x="3816185" y="1687072"/>
                <a:chExt cx="77379" cy="68974"/>
              </a:xfrm>
            </p:grpSpPr>
            <p:sp>
              <p:nvSpPr>
                <p:cNvPr id="566" name="자유형: 도형 565">
                  <a:extLst>
                    <a:ext uri="{FF2B5EF4-FFF2-40B4-BE49-F238E27FC236}">
                      <a16:creationId xmlns:a16="http://schemas.microsoft.com/office/drawing/2014/main" id="{29E7C016-CA47-6231-99C6-B51D44EFF0C6}"/>
                    </a:ext>
                  </a:extLst>
                </p:cNvPr>
                <p:cNvSpPr/>
                <p:nvPr/>
              </p:nvSpPr>
              <p:spPr>
                <a:xfrm>
                  <a:off x="3816185" y="1687072"/>
                  <a:ext cx="77267" cy="44317"/>
                </a:xfrm>
                <a:custGeom>
                  <a:avLst/>
                  <a:gdLst>
                    <a:gd name="connsiteX0" fmla="*/ 0 w 77267"/>
                    <a:gd name="connsiteY0" fmla="*/ 17660 h 44317"/>
                    <a:gd name="connsiteX1" fmla="*/ 46349 w 77267"/>
                    <a:gd name="connsiteY1" fmla="*/ 44317 h 44317"/>
                    <a:gd name="connsiteX2" fmla="*/ 77267 w 77267"/>
                    <a:gd name="connsiteY2" fmla="*/ 26657 h 44317"/>
                    <a:gd name="connsiteX3" fmla="*/ 30974 w 77267"/>
                    <a:gd name="connsiteY3" fmla="*/ 0 h 44317"/>
                    <a:gd name="connsiteX4" fmla="*/ 0 w 77267"/>
                    <a:gd name="connsiteY4" fmla="*/ 17660 h 4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267" h="44317">
                      <a:moveTo>
                        <a:pt x="0" y="17660"/>
                      </a:moveTo>
                      <a:lnTo>
                        <a:pt x="46349" y="44317"/>
                      </a:lnTo>
                      <a:lnTo>
                        <a:pt x="77267" y="26657"/>
                      </a:lnTo>
                      <a:lnTo>
                        <a:pt x="30974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7" name="자유형: 도형 566">
                  <a:extLst>
                    <a:ext uri="{FF2B5EF4-FFF2-40B4-BE49-F238E27FC236}">
                      <a16:creationId xmlns:a16="http://schemas.microsoft.com/office/drawing/2014/main" id="{AE391357-B07D-243A-384E-782BF47863B3}"/>
                    </a:ext>
                  </a:extLst>
                </p:cNvPr>
                <p:cNvSpPr/>
                <p:nvPr/>
              </p:nvSpPr>
              <p:spPr>
                <a:xfrm>
                  <a:off x="3816185" y="1704732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713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713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8" name="자유형: 도형 567">
                  <a:extLst>
                    <a:ext uri="{FF2B5EF4-FFF2-40B4-BE49-F238E27FC236}">
                      <a16:creationId xmlns:a16="http://schemas.microsoft.com/office/drawing/2014/main" id="{9D85B0F4-8985-0C81-7F40-C416165E2CA5}"/>
                    </a:ext>
                  </a:extLst>
                </p:cNvPr>
                <p:cNvSpPr/>
                <p:nvPr/>
              </p:nvSpPr>
              <p:spPr>
                <a:xfrm>
                  <a:off x="3862534" y="1713729"/>
                  <a:ext cx="31030" cy="42317"/>
                </a:xfrm>
                <a:custGeom>
                  <a:avLst/>
                  <a:gdLst>
                    <a:gd name="connsiteX0" fmla="*/ 0 w 31030"/>
                    <a:gd name="connsiteY0" fmla="*/ 17660 h 42317"/>
                    <a:gd name="connsiteX1" fmla="*/ 56 w 31030"/>
                    <a:gd name="connsiteY1" fmla="*/ 42318 h 42317"/>
                    <a:gd name="connsiteX2" fmla="*/ 31030 w 31030"/>
                    <a:gd name="connsiteY2" fmla="*/ 24658 h 42317"/>
                    <a:gd name="connsiteX3" fmla="*/ 30918 w 31030"/>
                    <a:gd name="connsiteY3" fmla="*/ 0 h 42317"/>
                    <a:gd name="connsiteX4" fmla="*/ 0 w 31030"/>
                    <a:gd name="connsiteY4" fmla="*/ 17660 h 42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17">
                      <a:moveTo>
                        <a:pt x="0" y="17660"/>
                      </a:moveTo>
                      <a:lnTo>
                        <a:pt x="56" y="42318"/>
                      </a:lnTo>
                      <a:lnTo>
                        <a:pt x="31030" y="24658"/>
                      </a:lnTo>
                      <a:lnTo>
                        <a:pt x="30918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62" name="그래픽 5450">
                <a:extLst>
                  <a:ext uri="{FF2B5EF4-FFF2-40B4-BE49-F238E27FC236}">
                    <a16:creationId xmlns:a16="http://schemas.microsoft.com/office/drawing/2014/main" id="{E31F2717-3312-D2C3-38C5-FABB78D954AD}"/>
                  </a:ext>
                </a:extLst>
              </p:cNvPr>
              <p:cNvGrpSpPr/>
              <p:nvPr/>
            </p:nvGrpSpPr>
            <p:grpSpPr>
              <a:xfrm>
                <a:off x="3701659" y="1752604"/>
                <a:ext cx="77379" cy="69030"/>
                <a:chOff x="3701659" y="1752604"/>
                <a:chExt cx="77379" cy="69030"/>
              </a:xfrm>
            </p:grpSpPr>
            <p:sp>
              <p:nvSpPr>
                <p:cNvPr id="563" name="자유형: 도형 562">
                  <a:extLst>
                    <a:ext uri="{FF2B5EF4-FFF2-40B4-BE49-F238E27FC236}">
                      <a16:creationId xmlns:a16="http://schemas.microsoft.com/office/drawing/2014/main" id="{7BE0995A-1A3A-D5E1-4042-EA675EBD4F39}"/>
                    </a:ext>
                  </a:extLst>
                </p:cNvPr>
                <p:cNvSpPr/>
                <p:nvPr/>
              </p:nvSpPr>
              <p:spPr>
                <a:xfrm>
                  <a:off x="3701659" y="1752604"/>
                  <a:ext cx="77322" cy="44372"/>
                </a:xfrm>
                <a:custGeom>
                  <a:avLst/>
                  <a:gdLst>
                    <a:gd name="connsiteX0" fmla="*/ 0 w 77322"/>
                    <a:gd name="connsiteY0" fmla="*/ 17716 h 44372"/>
                    <a:gd name="connsiteX1" fmla="*/ 46349 w 77322"/>
                    <a:gd name="connsiteY1" fmla="*/ 44373 h 44372"/>
                    <a:gd name="connsiteX2" fmla="*/ 77323 w 77322"/>
                    <a:gd name="connsiteY2" fmla="*/ 26657 h 44372"/>
                    <a:gd name="connsiteX3" fmla="*/ 30974 w 77322"/>
                    <a:gd name="connsiteY3" fmla="*/ 0 h 44372"/>
                    <a:gd name="connsiteX4" fmla="*/ 0 w 77322"/>
                    <a:gd name="connsiteY4" fmla="*/ 17716 h 4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22" h="44372">
                      <a:moveTo>
                        <a:pt x="0" y="17716"/>
                      </a:moveTo>
                      <a:lnTo>
                        <a:pt x="46349" y="44373"/>
                      </a:lnTo>
                      <a:lnTo>
                        <a:pt x="77323" y="26657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4" name="자유형: 도형 563">
                  <a:extLst>
                    <a:ext uri="{FF2B5EF4-FFF2-40B4-BE49-F238E27FC236}">
                      <a16:creationId xmlns:a16="http://schemas.microsoft.com/office/drawing/2014/main" id="{CDC646AA-E905-BB13-34A6-5720D8D9C575}"/>
                    </a:ext>
                  </a:extLst>
                </p:cNvPr>
                <p:cNvSpPr/>
                <p:nvPr/>
              </p:nvSpPr>
              <p:spPr>
                <a:xfrm>
                  <a:off x="3701659" y="1770320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658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658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5" name="자유형: 도형 564">
                  <a:extLst>
                    <a:ext uri="{FF2B5EF4-FFF2-40B4-BE49-F238E27FC236}">
                      <a16:creationId xmlns:a16="http://schemas.microsoft.com/office/drawing/2014/main" id="{024A2444-8F88-5EA0-127B-D60175AB70EC}"/>
                    </a:ext>
                  </a:extLst>
                </p:cNvPr>
                <p:cNvSpPr/>
                <p:nvPr/>
              </p:nvSpPr>
              <p:spPr>
                <a:xfrm>
                  <a:off x="3748008" y="1779261"/>
                  <a:ext cx="31030" cy="42373"/>
                </a:xfrm>
                <a:custGeom>
                  <a:avLst/>
                  <a:gdLst>
                    <a:gd name="connsiteX0" fmla="*/ 0 w 31030"/>
                    <a:gd name="connsiteY0" fmla="*/ 17716 h 42373"/>
                    <a:gd name="connsiteX1" fmla="*/ 56 w 31030"/>
                    <a:gd name="connsiteY1" fmla="*/ 42373 h 42373"/>
                    <a:gd name="connsiteX2" fmla="*/ 31030 w 31030"/>
                    <a:gd name="connsiteY2" fmla="*/ 24658 h 42373"/>
                    <a:gd name="connsiteX3" fmla="*/ 30974 w 31030"/>
                    <a:gd name="connsiteY3" fmla="*/ 0 h 42373"/>
                    <a:gd name="connsiteX4" fmla="*/ 0 w 31030"/>
                    <a:gd name="connsiteY4" fmla="*/ 17716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73">
                      <a:moveTo>
                        <a:pt x="0" y="17716"/>
                      </a:moveTo>
                      <a:lnTo>
                        <a:pt x="56" y="42373"/>
                      </a:lnTo>
                      <a:lnTo>
                        <a:pt x="31030" y="24658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6" name="그래픽 5450">
              <a:extLst>
                <a:ext uri="{FF2B5EF4-FFF2-40B4-BE49-F238E27FC236}">
                  <a16:creationId xmlns:a16="http://schemas.microsoft.com/office/drawing/2014/main" id="{1E05F815-39F2-2513-B90D-23E9FC7E4497}"/>
                </a:ext>
              </a:extLst>
            </p:cNvPr>
            <p:cNvGrpSpPr/>
            <p:nvPr/>
          </p:nvGrpSpPr>
          <p:grpSpPr>
            <a:xfrm rot="21402519">
              <a:off x="890058" y="2084865"/>
              <a:ext cx="293412" cy="470934"/>
              <a:chOff x="921729" y="1060245"/>
              <a:chExt cx="293412" cy="547022"/>
            </a:xfrm>
          </p:grpSpPr>
          <p:grpSp>
            <p:nvGrpSpPr>
              <p:cNvPr id="530" name="그래픽 5450">
                <a:extLst>
                  <a:ext uri="{FF2B5EF4-FFF2-40B4-BE49-F238E27FC236}">
                    <a16:creationId xmlns:a16="http://schemas.microsoft.com/office/drawing/2014/main" id="{FA925BF8-4992-2A7B-ECBC-5F20412361B5}"/>
                  </a:ext>
                </a:extLst>
              </p:cNvPr>
              <p:cNvGrpSpPr/>
              <p:nvPr/>
            </p:nvGrpSpPr>
            <p:grpSpPr>
              <a:xfrm>
                <a:off x="921729" y="1060245"/>
                <a:ext cx="293412" cy="547022"/>
                <a:chOff x="921729" y="1060245"/>
                <a:chExt cx="293412" cy="547022"/>
              </a:xfrm>
            </p:grpSpPr>
            <p:grpSp>
              <p:nvGrpSpPr>
                <p:cNvPr id="537" name="그래픽 5450">
                  <a:extLst>
                    <a:ext uri="{FF2B5EF4-FFF2-40B4-BE49-F238E27FC236}">
                      <a16:creationId xmlns:a16="http://schemas.microsoft.com/office/drawing/2014/main" id="{902F258F-E156-1A09-3440-0624FC31449C}"/>
                    </a:ext>
                  </a:extLst>
                </p:cNvPr>
                <p:cNvGrpSpPr/>
                <p:nvPr/>
              </p:nvGrpSpPr>
              <p:grpSpPr>
                <a:xfrm>
                  <a:off x="921729" y="1060245"/>
                  <a:ext cx="292514" cy="164106"/>
                  <a:chOff x="921729" y="1060245"/>
                  <a:chExt cx="292514" cy="164106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CC1EB6F2-9364-1A97-4206-3C778BBA235B}"/>
                      </a:ext>
                    </a:extLst>
                  </p:cNvPr>
                  <p:cNvSpPr/>
                  <p:nvPr/>
                </p:nvSpPr>
                <p:spPr>
                  <a:xfrm>
                    <a:off x="921729" y="1060245"/>
                    <a:ext cx="292514" cy="164106"/>
                  </a:xfrm>
                  <a:custGeom>
                    <a:avLst/>
                    <a:gdLst>
                      <a:gd name="connsiteX0" fmla="*/ 0 w 292514"/>
                      <a:gd name="connsiteY0" fmla="*/ 78860 h 164106"/>
                      <a:gd name="connsiteX1" fmla="*/ 148250 w 292514"/>
                      <a:gd name="connsiteY1" fmla="*/ 164107 h 164106"/>
                      <a:gd name="connsiteX2" fmla="*/ 292515 w 292514"/>
                      <a:gd name="connsiteY2" fmla="*/ 85247 h 164106"/>
                      <a:gd name="connsiteX3" fmla="*/ 144322 w 292514"/>
                      <a:gd name="connsiteY3" fmla="*/ 0 h 164106"/>
                      <a:gd name="connsiteX4" fmla="*/ 0 w 292514"/>
                      <a:gd name="connsiteY4" fmla="*/ 78860 h 16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06">
                        <a:moveTo>
                          <a:pt x="0" y="78860"/>
                        </a:moveTo>
                        <a:lnTo>
                          <a:pt x="148250" y="164107"/>
                        </a:lnTo>
                        <a:lnTo>
                          <a:pt x="292515" y="85247"/>
                        </a:lnTo>
                        <a:lnTo>
                          <a:pt x="144322" y="0"/>
                        </a:lnTo>
                        <a:lnTo>
                          <a:pt x="0" y="7886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F7044402-201B-C93A-CE91-4359841BF1EB}"/>
                      </a:ext>
                    </a:extLst>
                  </p:cNvPr>
                  <p:cNvSpPr/>
                  <p:nvPr/>
                </p:nvSpPr>
                <p:spPr>
                  <a:xfrm>
                    <a:off x="956407" y="1080127"/>
                    <a:ext cx="223159" cy="124343"/>
                  </a:xfrm>
                  <a:custGeom>
                    <a:avLst/>
                    <a:gdLst>
                      <a:gd name="connsiteX0" fmla="*/ 223160 w 223159"/>
                      <a:gd name="connsiteY0" fmla="*/ 65309 h 124343"/>
                      <a:gd name="connsiteX1" fmla="*/ 109588 w 223159"/>
                      <a:gd name="connsiteY1" fmla="*/ 0 h 124343"/>
                      <a:gd name="connsiteX2" fmla="*/ 0 w 223159"/>
                      <a:gd name="connsiteY2" fmla="*/ 59034 h 124343"/>
                      <a:gd name="connsiteX3" fmla="*/ 113572 w 223159"/>
                      <a:gd name="connsiteY3" fmla="*/ 124344 h 124343"/>
                      <a:gd name="connsiteX4" fmla="*/ 223160 w 223159"/>
                      <a:gd name="connsiteY4" fmla="*/ 65309 h 124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43">
                        <a:moveTo>
                          <a:pt x="223160" y="65309"/>
                        </a:moveTo>
                        <a:lnTo>
                          <a:pt x="109588" y="0"/>
                        </a:lnTo>
                        <a:lnTo>
                          <a:pt x="0" y="59034"/>
                        </a:lnTo>
                        <a:lnTo>
                          <a:pt x="113572" y="124344"/>
                        </a:lnTo>
                        <a:lnTo>
                          <a:pt x="223160" y="65309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38" name="자유형: 도형 537">
                  <a:extLst>
                    <a:ext uri="{FF2B5EF4-FFF2-40B4-BE49-F238E27FC236}">
                      <a16:creationId xmlns:a16="http://schemas.microsoft.com/office/drawing/2014/main" id="{8945BE43-2D40-5129-4561-7C914E00F3B8}"/>
                    </a:ext>
                  </a:extLst>
                </p:cNvPr>
                <p:cNvSpPr/>
                <p:nvPr/>
              </p:nvSpPr>
              <p:spPr>
                <a:xfrm>
                  <a:off x="921729" y="1139105"/>
                  <a:ext cx="149147" cy="468162"/>
                </a:xfrm>
                <a:custGeom>
                  <a:avLst/>
                  <a:gdLst>
                    <a:gd name="connsiteX0" fmla="*/ 149147 w 149147"/>
                    <a:gd name="connsiteY0" fmla="*/ 468162 h 468162"/>
                    <a:gd name="connsiteX1" fmla="*/ 898 w 149147"/>
                    <a:gd name="connsiteY1" fmla="*/ 382916 h 468162"/>
                    <a:gd name="connsiteX2" fmla="*/ 786 w 149147"/>
                    <a:gd name="connsiteY2" fmla="*/ 324659 h 468162"/>
                    <a:gd name="connsiteX3" fmla="*/ 617 w 149147"/>
                    <a:gd name="connsiteY3" fmla="*/ 253852 h 468162"/>
                    <a:gd name="connsiteX4" fmla="*/ 561 w 149147"/>
                    <a:gd name="connsiteY4" fmla="*/ 230083 h 468162"/>
                    <a:gd name="connsiteX5" fmla="*/ 393 w 149147"/>
                    <a:gd name="connsiteY5" fmla="*/ 159331 h 468162"/>
                    <a:gd name="connsiteX6" fmla="*/ 337 w 149147"/>
                    <a:gd name="connsiteY6" fmla="*/ 135451 h 468162"/>
                    <a:gd name="connsiteX7" fmla="*/ 168 w 149147"/>
                    <a:gd name="connsiteY7" fmla="*/ 64754 h 468162"/>
                    <a:gd name="connsiteX8" fmla="*/ 0 w 149147"/>
                    <a:gd name="connsiteY8" fmla="*/ 0 h 468162"/>
                    <a:gd name="connsiteX9" fmla="*/ 148250 w 149147"/>
                    <a:gd name="connsiteY9" fmla="*/ 85247 h 468162"/>
                    <a:gd name="connsiteX10" fmla="*/ 148362 w 149147"/>
                    <a:gd name="connsiteY10" fmla="*/ 131619 h 468162"/>
                    <a:gd name="connsiteX11" fmla="*/ 148418 w 149147"/>
                    <a:gd name="connsiteY11" fmla="*/ 152333 h 468162"/>
                    <a:gd name="connsiteX12" fmla="*/ 148474 w 149147"/>
                    <a:gd name="connsiteY12" fmla="*/ 173381 h 468162"/>
                    <a:gd name="connsiteX13" fmla="*/ 148474 w 149147"/>
                    <a:gd name="connsiteY13" fmla="*/ 194096 h 468162"/>
                    <a:gd name="connsiteX14" fmla="*/ 148530 w 149147"/>
                    <a:gd name="connsiteY14" fmla="*/ 215144 h 468162"/>
                    <a:gd name="connsiteX15" fmla="*/ 148586 w 149147"/>
                    <a:gd name="connsiteY15" fmla="*/ 235914 h 468162"/>
                    <a:gd name="connsiteX16" fmla="*/ 148642 w 149147"/>
                    <a:gd name="connsiteY16" fmla="*/ 256962 h 468162"/>
                    <a:gd name="connsiteX17" fmla="*/ 148698 w 149147"/>
                    <a:gd name="connsiteY17" fmla="*/ 277676 h 468162"/>
                    <a:gd name="connsiteX18" fmla="*/ 149147 w 149147"/>
                    <a:gd name="connsiteY18" fmla="*/ 468162 h 46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147" h="468162">
                      <a:moveTo>
                        <a:pt x="149147" y="468162"/>
                      </a:moveTo>
                      <a:lnTo>
                        <a:pt x="898" y="382916"/>
                      </a:lnTo>
                      <a:lnTo>
                        <a:pt x="786" y="324659"/>
                      </a:lnTo>
                      <a:lnTo>
                        <a:pt x="617" y="253852"/>
                      </a:lnTo>
                      <a:lnTo>
                        <a:pt x="561" y="230083"/>
                      </a:lnTo>
                      <a:lnTo>
                        <a:pt x="393" y="159331"/>
                      </a:lnTo>
                      <a:lnTo>
                        <a:pt x="337" y="135451"/>
                      </a:lnTo>
                      <a:lnTo>
                        <a:pt x="168" y="64754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131619"/>
                      </a:lnTo>
                      <a:lnTo>
                        <a:pt x="148418" y="152333"/>
                      </a:lnTo>
                      <a:lnTo>
                        <a:pt x="148474" y="173381"/>
                      </a:lnTo>
                      <a:lnTo>
                        <a:pt x="148474" y="194096"/>
                      </a:lnTo>
                      <a:lnTo>
                        <a:pt x="148530" y="215144"/>
                      </a:lnTo>
                      <a:lnTo>
                        <a:pt x="148586" y="235914"/>
                      </a:lnTo>
                      <a:lnTo>
                        <a:pt x="148642" y="256962"/>
                      </a:lnTo>
                      <a:lnTo>
                        <a:pt x="148698" y="277676"/>
                      </a:lnTo>
                      <a:lnTo>
                        <a:pt x="149147" y="468162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9" name="자유형: 도형 538">
                  <a:extLst>
                    <a:ext uri="{FF2B5EF4-FFF2-40B4-BE49-F238E27FC236}">
                      <a16:creationId xmlns:a16="http://schemas.microsoft.com/office/drawing/2014/main" id="{39752F8A-417E-EFA9-9434-ED061051BA37}"/>
                    </a:ext>
                  </a:extLst>
                </p:cNvPr>
                <p:cNvSpPr/>
                <p:nvPr/>
              </p:nvSpPr>
              <p:spPr>
                <a:xfrm>
                  <a:off x="1069979" y="1145436"/>
                  <a:ext cx="145163" cy="461831"/>
                </a:xfrm>
                <a:custGeom>
                  <a:avLst/>
                  <a:gdLst>
                    <a:gd name="connsiteX0" fmla="*/ 145163 w 145163"/>
                    <a:gd name="connsiteY0" fmla="*/ 382916 h 461831"/>
                    <a:gd name="connsiteX1" fmla="*/ 898 w 145163"/>
                    <a:gd name="connsiteY1" fmla="*/ 461831 h 461831"/>
                    <a:gd name="connsiteX2" fmla="*/ 729 w 145163"/>
                    <a:gd name="connsiteY2" fmla="*/ 395856 h 461831"/>
                    <a:gd name="connsiteX3" fmla="*/ 673 w 145163"/>
                    <a:gd name="connsiteY3" fmla="*/ 375196 h 461831"/>
                    <a:gd name="connsiteX4" fmla="*/ 617 w 145163"/>
                    <a:gd name="connsiteY4" fmla="*/ 354204 h 461831"/>
                    <a:gd name="connsiteX5" fmla="*/ 561 w 145163"/>
                    <a:gd name="connsiteY5" fmla="*/ 333545 h 461831"/>
                    <a:gd name="connsiteX6" fmla="*/ 561 w 145163"/>
                    <a:gd name="connsiteY6" fmla="*/ 312553 h 461831"/>
                    <a:gd name="connsiteX7" fmla="*/ 505 w 145163"/>
                    <a:gd name="connsiteY7" fmla="*/ 291838 h 461831"/>
                    <a:gd name="connsiteX8" fmla="*/ 449 w 145163"/>
                    <a:gd name="connsiteY8" fmla="*/ 270846 h 461831"/>
                    <a:gd name="connsiteX9" fmla="*/ 449 w 145163"/>
                    <a:gd name="connsiteY9" fmla="*/ 270790 h 461831"/>
                    <a:gd name="connsiteX10" fmla="*/ 393 w 145163"/>
                    <a:gd name="connsiteY10" fmla="*/ 250186 h 461831"/>
                    <a:gd name="connsiteX11" fmla="*/ 337 w 145163"/>
                    <a:gd name="connsiteY11" fmla="*/ 229194 h 461831"/>
                    <a:gd name="connsiteX12" fmla="*/ 280 w 145163"/>
                    <a:gd name="connsiteY12" fmla="*/ 208480 h 461831"/>
                    <a:gd name="connsiteX13" fmla="*/ 224 w 145163"/>
                    <a:gd name="connsiteY13" fmla="*/ 187487 h 461831"/>
                    <a:gd name="connsiteX14" fmla="*/ 224 w 145163"/>
                    <a:gd name="connsiteY14" fmla="*/ 166828 h 461831"/>
                    <a:gd name="connsiteX15" fmla="*/ 168 w 145163"/>
                    <a:gd name="connsiteY15" fmla="*/ 145836 h 461831"/>
                    <a:gd name="connsiteX16" fmla="*/ 112 w 145163"/>
                    <a:gd name="connsiteY16" fmla="*/ 125177 h 461831"/>
                    <a:gd name="connsiteX17" fmla="*/ 0 w 145163"/>
                    <a:gd name="connsiteY17" fmla="*/ 78916 h 461831"/>
                    <a:gd name="connsiteX18" fmla="*/ 144265 w 145163"/>
                    <a:gd name="connsiteY18" fmla="*/ 0 h 461831"/>
                    <a:gd name="connsiteX19" fmla="*/ 145163 w 145163"/>
                    <a:gd name="connsiteY19" fmla="*/ 382916 h 46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5163" h="461831">
                      <a:moveTo>
                        <a:pt x="145163" y="382916"/>
                      </a:moveTo>
                      <a:lnTo>
                        <a:pt x="898" y="461831"/>
                      </a:lnTo>
                      <a:lnTo>
                        <a:pt x="729" y="395856"/>
                      </a:lnTo>
                      <a:lnTo>
                        <a:pt x="673" y="375196"/>
                      </a:lnTo>
                      <a:lnTo>
                        <a:pt x="617" y="354204"/>
                      </a:lnTo>
                      <a:lnTo>
                        <a:pt x="561" y="333545"/>
                      </a:lnTo>
                      <a:lnTo>
                        <a:pt x="561" y="312553"/>
                      </a:lnTo>
                      <a:lnTo>
                        <a:pt x="505" y="291838"/>
                      </a:lnTo>
                      <a:lnTo>
                        <a:pt x="449" y="270846"/>
                      </a:lnTo>
                      <a:lnTo>
                        <a:pt x="449" y="270790"/>
                      </a:lnTo>
                      <a:lnTo>
                        <a:pt x="393" y="250186"/>
                      </a:lnTo>
                      <a:lnTo>
                        <a:pt x="337" y="229194"/>
                      </a:lnTo>
                      <a:lnTo>
                        <a:pt x="280" y="208480"/>
                      </a:lnTo>
                      <a:lnTo>
                        <a:pt x="224" y="187487"/>
                      </a:lnTo>
                      <a:lnTo>
                        <a:pt x="224" y="166828"/>
                      </a:lnTo>
                      <a:lnTo>
                        <a:pt x="168" y="145836"/>
                      </a:lnTo>
                      <a:lnTo>
                        <a:pt x="112" y="125177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38291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40" name="그래픽 5450">
                  <a:extLst>
                    <a:ext uri="{FF2B5EF4-FFF2-40B4-BE49-F238E27FC236}">
                      <a16:creationId xmlns:a16="http://schemas.microsoft.com/office/drawing/2014/main" id="{B32DCD35-CC74-85A6-4493-8BA6AB40F2E6}"/>
                    </a:ext>
                  </a:extLst>
                </p:cNvPr>
                <p:cNvGrpSpPr/>
                <p:nvPr/>
              </p:nvGrpSpPr>
              <p:grpSpPr>
                <a:xfrm>
                  <a:off x="990523" y="1225685"/>
                  <a:ext cx="80184" cy="315606"/>
                  <a:chOff x="990523" y="1225685"/>
                  <a:chExt cx="80184" cy="315606"/>
                </a:xfrm>
                <a:solidFill>
                  <a:srgbClr val="E2E5E7"/>
                </a:solidFill>
              </p:grpSpPr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249BA2C9-1CD3-E049-CBDC-B1A4E2AB400D}"/>
                      </a:ext>
                    </a:extLst>
                  </p:cNvPr>
                  <p:cNvSpPr/>
                  <p:nvPr/>
                </p:nvSpPr>
                <p:spPr>
                  <a:xfrm>
                    <a:off x="991197" y="1225685"/>
                    <a:ext cx="78894" cy="65587"/>
                  </a:xfrm>
                  <a:custGeom>
                    <a:avLst/>
                    <a:gdLst>
                      <a:gd name="connsiteX0" fmla="*/ 78894 w 78894"/>
                      <a:gd name="connsiteY0" fmla="*/ 65587 h 65587"/>
                      <a:gd name="connsiteX1" fmla="*/ 0 w 78894"/>
                      <a:gd name="connsiteY1" fmla="*/ 20659 h 65587"/>
                      <a:gd name="connsiteX2" fmla="*/ 112 w 78894"/>
                      <a:gd name="connsiteY2" fmla="*/ 0 h 65587"/>
                      <a:gd name="connsiteX3" fmla="*/ 78894 w 78894"/>
                      <a:gd name="connsiteY3" fmla="*/ 44872 h 65587"/>
                      <a:gd name="connsiteX4" fmla="*/ 78894 w 78894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94" h="65587">
                        <a:moveTo>
                          <a:pt x="78894" y="65587"/>
                        </a:moveTo>
                        <a:lnTo>
                          <a:pt x="0" y="20659"/>
                        </a:lnTo>
                        <a:lnTo>
                          <a:pt x="112" y="0"/>
                        </a:lnTo>
                        <a:lnTo>
                          <a:pt x="78894" y="44872"/>
                        </a:lnTo>
                        <a:lnTo>
                          <a:pt x="78894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A7B9A3D4-25A9-D9DF-C43B-168BFF418F8C}"/>
                      </a:ext>
                    </a:extLst>
                  </p:cNvPr>
                  <p:cNvSpPr/>
                  <p:nvPr/>
                </p:nvSpPr>
                <p:spPr>
                  <a:xfrm>
                    <a:off x="990523" y="1475649"/>
                    <a:ext cx="80128" cy="65642"/>
                  </a:xfrm>
                  <a:custGeom>
                    <a:avLst/>
                    <a:gdLst>
                      <a:gd name="connsiteX0" fmla="*/ 80129 w 80128"/>
                      <a:gd name="connsiteY0" fmla="*/ 44984 h 65642"/>
                      <a:gd name="connsiteX1" fmla="*/ 80073 w 80128"/>
                      <a:gd name="connsiteY1" fmla="*/ 65643 h 65642"/>
                      <a:gd name="connsiteX2" fmla="*/ 0 w 80128"/>
                      <a:gd name="connsiteY2" fmla="*/ 20659 h 65642"/>
                      <a:gd name="connsiteX3" fmla="*/ 56 w 80128"/>
                      <a:gd name="connsiteY3" fmla="*/ 0 h 65642"/>
                      <a:gd name="connsiteX4" fmla="*/ 80129 w 80128"/>
                      <a:gd name="connsiteY4" fmla="*/ 44984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128" h="65642">
                        <a:moveTo>
                          <a:pt x="80129" y="44984"/>
                        </a:moveTo>
                        <a:lnTo>
                          <a:pt x="80073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129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72BBB995-65D5-F062-6F9A-ECDA476606EB}"/>
                      </a:ext>
                    </a:extLst>
                  </p:cNvPr>
                  <p:cNvSpPr/>
                  <p:nvPr/>
                </p:nvSpPr>
                <p:spPr>
                  <a:xfrm>
                    <a:off x="990635" y="1433998"/>
                    <a:ext cx="80072" cy="65642"/>
                  </a:xfrm>
                  <a:custGeom>
                    <a:avLst/>
                    <a:gdLst>
                      <a:gd name="connsiteX0" fmla="*/ 80073 w 80072"/>
                      <a:gd name="connsiteY0" fmla="*/ 44928 h 65642"/>
                      <a:gd name="connsiteX1" fmla="*/ 80017 w 80072"/>
                      <a:gd name="connsiteY1" fmla="*/ 65643 h 65642"/>
                      <a:gd name="connsiteX2" fmla="*/ 0 w 80072"/>
                      <a:gd name="connsiteY2" fmla="*/ 20659 h 65642"/>
                      <a:gd name="connsiteX3" fmla="*/ 56 w 80072"/>
                      <a:gd name="connsiteY3" fmla="*/ 0 h 65642"/>
                      <a:gd name="connsiteX4" fmla="*/ 80073 w 80072"/>
                      <a:gd name="connsiteY4" fmla="*/ 44928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72" h="65642">
                        <a:moveTo>
                          <a:pt x="80073" y="44928"/>
                        </a:moveTo>
                        <a:lnTo>
                          <a:pt x="80017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073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61B659B2-702E-990E-5A5E-27C0AFD3C71D}"/>
                      </a:ext>
                    </a:extLst>
                  </p:cNvPr>
                  <p:cNvSpPr/>
                  <p:nvPr/>
                </p:nvSpPr>
                <p:spPr>
                  <a:xfrm>
                    <a:off x="990748" y="1392291"/>
                    <a:ext cx="79736" cy="65698"/>
                  </a:xfrm>
                  <a:custGeom>
                    <a:avLst/>
                    <a:gdLst>
                      <a:gd name="connsiteX0" fmla="*/ 79736 w 79736"/>
                      <a:gd name="connsiteY0" fmla="*/ 44984 h 65698"/>
                      <a:gd name="connsiteX1" fmla="*/ 79680 w 79736"/>
                      <a:gd name="connsiteY1" fmla="*/ 65698 h 65698"/>
                      <a:gd name="connsiteX2" fmla="*/ 0 w 79736"/>
                      <a:gd name="connsiteY2" fmla="*/ 20715 h 65698"/>
                      <a:gd name="connsiteX3" fmla="*/ 56 w 79736"/>
                      <a:gd name="connsiteY3" fmla="*/ 0 h 65698"/>
                      <a:gd name="connsiteX4" fmla="*/ 79736 w 79736"/>
                      <a:gd name="connsiteY4" fmla="*/ 44984 h 6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736" h="65698">
                        <a:moveTo>
                          <a:pt x="79736" y="44984"/>
                        </a:moveTo>
                        <a:lnTo>
                          <a:pt x="79680" y="65698"/>
                        </a:ln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736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822773A9-470F-BCD7-49CC-1BF1E39DC076}"/>
                      </a:ext>
                    </a:extLst>
                  </p:cNvPr>
                  <p:cNvSpPr/>
                  <p:nvPr/>
                </p:nvSpPr>
                <p:spPr>
                  <a:xfrm>
                    <a:off x="990860" y="1350695"/>
                    <a:ext cx="79623" cy="65531"/>
                  </a:xfrm>
                  <a:custGeom>
                    <a:avLst/>
                    <a:gdLst>
                      <a:gd name="connsiteX0" fmla="*/ 79624 w 79623"/>
                      <a:gd name="connsiteY0" fmla="*/ 44928 h 65531"/>
                      <a:gd name="connsiteX1" fmla="*/ 79568 w 79623"/>
                      <a:gd name="connsiteY1" fmla="*/ 65532 h 65531"/>
                      <a:gd name="connsiteX2" fmla="*/ 0 w 79623"/>
                      <a:gd name="connsiteY2" fmla="*/ 20659 h 65531"/>
                      <a:gd name="connsiteX3" fmla="*/ 56 w 79623"/>
                      <a:gd name="connsiteY3" fmla="*/ 0 h 65531"/>
                      <a:gd name="connsiteX4" fmla="*/ 79624 w 79623"/>
                      <a:gd name="connsiteY4" fmla="*/ 44928 h 65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623" h="65531">
                        <a:moveTo>
                          <a:pt x="79624" y="44928"/>
                        </a:moveTo>
                        <a:lnTo>
                          <a:pt x="79568" y="65532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624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40B727-AB40-4FE3-C87A-0B63A0F33B48}"/>
                      </a:ext>
                    </a:extLst>
                  </p:cNvPr>
                  <p:cNvSpPr/>
                  <p:nvPr/>
                </p:nvSpPr>
                <p:spPr>
                  <a:xfrm>
                    <a:off x="990972" y="1308988"/>
                    <a:ext cx="79399" cy="65642"/>
                  </a:xfrm>
                  <a:custGeom>
                    <a:avLst/>
                    <a:gdLst>
                      <a:gd name="connsiteX0" fmla="*/ 79399 w 79399"/>
                      <a:gd name="connsiteY0" fmla="*/ 65643 h 65642"/>
                      <a:gd name="connsiteX1" fmla="*/ 0 w 79399"/>
                      <a:gd name="connsiteY1" fmla="*/ 20715 h 65642"/>
                      <a:gd name="connsiteX2" fmla="*/ 56 w 79399"/>
                      <a:gd name="connsiteY2" fmla="*/ 0 h 65642"/>
                      <a:gd name="connsiteX3" fmla="*/ 79399 w 79399"/>
                      <a:gd name="connsiteY3" fmla="*/ 44872 h 65642"/>
                      <a:gd name="connsiteX4" fmla="*/ 79399 w 79399"/>
                      <a:gd name="connsiteY4" fmla="*/ 65643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399" h="65642">
                        <a:moveTo>
                          <a:pt x="79399" y="65643"/>
                        </a:move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399" y="44872"/>
                        </a:lnTo>
                        <a:lnTo>
                          <a:pt x="79399" y="6564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C0C154AB-FA71-7F3A-5A54-B94501C7B453}"/>
                      </a:ext>
                    </a:extLst>
                  </p:cNvPr>
                  <p:cNvSpPr/>
                  <p:nvPr/>
                </p:nvSpPr>
                <p:spPr>
                  <a:xfrm>
                    <a:off x="991084" y="1267336"/>
                    <a:ext cx="79118" cy="65587"/>
                  </a:xfrm>
                  <a:custGeom>
                    <a:avLst/>
                    <a:gdLst>
                      <a:gd name="connsiteX0" fmla="*/ 79119 w 79118"/>
                      <a:gd name="connsiteY0" fmla="*/ 65587 h 65587"/>
                      <a:gd name="connsiteX1" fmla="*/ 0 w 79118"/>
                      <a:gd name="connsiteY1" fmla="*/ 20659 h 65587"/>
                      <a:gd name="connsiteX2" fmla="*/ 56 w 79118"/>
                      <a:gd name="connsiteY2" fmla="*/ 0 h 65587"/>
                      <a:gd name="connsiteX3" fmla="*/ 79063 w 79118"/>
                      <a:gd name="connsiteY3" fmla="*/ 44872 h 65587"/>
                      <a:gd name="connsiteX4" fmla="*/ 79119 w 79118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118" h="65587">
                        <a:moveTo>
                          <a:pt x="79119" y="65587"/>
                        </a:move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063" y="44872"/>
                        </a:lnTo>
                        <a:lnTo>
                          <a:pt x="79119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41" name="그래픽 5450">
                  <a:extLst>
                    <a:ext uri="{FF2B5EF4-FFF2-40B4-BE49-F238E27FC236}">
                      <a16:creationId xmlns:a16="http://schemas.microsoft.com/office/drawing/2014/main" id="{53EFCECE-93CE-FEFA-DF36-48BF69C577CD}"/>
                    </a:ext>
                  </a:extLst>
                </p:cNvPr>
                <p:cNvGrpSpPr/>
                <p:nvPr/>
              </p:nvGrpSpPr>
              <p:grpSpPr>
                <a:xfrm>
                  <a:off x="1070091" y="1212634"/>
                  <a:ext cx="110261" cy="328657"/>
                  <a:chOff x="1070091" y="1212634"/>
                  <a:chExt cx="110261" cy="328657"/>
                </a:xfrm>
                <a:solidFill>
                  <a:srgbClr val="FFFFFF"/>
                </a:solidFill>
              </p:grpSpPr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911A4E02-C804-E5AC-0519-F9F7B3DAE19A}"/>
                      </a:ext>
                    </a:extLst>
                  </p:cNvPr>
                  <p:cNvSpPr/>
                  <p:nvPr/>
                </p:nvSpPr>
                <p:spPr>
                  <a:xfrm>
                    <a:off x="1070091" y="1212634"/>
                    <a:ext cx="109587" cy="78637"/>
                  </a:xfrm>
                  <a:custGeom>
                    <a:avLst/>
                    <a:gdLst>
                      <a:gd name="connsiteX0" fmla="*/ 109588 w 109587"/>
                      <a:gd name="connsiteY0" fmla="*/ 20659 h 78637"/>
                      <a:gd name="connsiteX1" fmla="*/ 56 w 109587"/>
                      <a:gd name="connsiteY1" fmla="*/ 78638 h 78637"/>
                      <a:gd name="connsiteX2" fmla="*/ 0 w 109587"/>
                      <a:gd name="connsiteY2" fmla="*/ 57979 h 78637"/>
                      <a:gd name="connsiteX3" fmla="*/ 109476 w 109587"/>
                      <a:gd name="connsiteY3" fmla="*/ 0 h 78637"/>
                      <a:gd name="connsiteX4" fmla="*/ 109588 w 109587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37">
                        <a:moveTo>
                          <a:pt x="109588" y="20659"/>
                        </a:moveTo>
                        <a:lnTo>
                          <a:pt x="56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F2EA11BD-664D-7280-A3DF-240387E8DF88}"/>
                      </a:ext>
                    </a:extLst>
                  </p:cNvPr>
                  <p:cNvSpPr/>
                  <p:nvPr/>
                </p:nvSpPr>
                <p:spPr>
                  <a:xfrm>
                    <a:off x="1070652" y="1462598"/>
                    <a:ext cx="109700" cy="78693"/>
                  </a:xfrm>
                  <a:custGeom>
                    <a:avLst/>
                    <a:gdLst>
                      <a:gd name="connsiteX0" fmla="*/ 109700 w 109700"/>
                      <a:gd name="connsiteY0" fmla="*/ 20659 h 78693"/>
                      <a:gd name="connsiteX1" fmla="*/ 56 w 109700"/>
                      <a:gd name="connsiteY1" fmla="*/ 78693 h 78693"/>
                      <a:gd name="connsiteX2" fmla="*/ 0 w 109700"/>
                      <a:gd name="connsiteY2" fmla="*/ 58034 h 78693"/>
                      <a:gd name="connsiteX3" fmla="*/ 109644 w 109700"/>
                      <a:gd name="connsiteY3" fmla="*/ 0 h 78693"/>
                      <a:gd name="connsiteX4" fmla="*/ 109700 w 109700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693">
                        <a:moveTo>
                          <a:pt x="109700" y="20659"/>
                        </a:moveTo>
                        <a:lnTo>
                          <a:pt x="56" y="78693"/>
                        </a:lnTo>
                        <a:lnTo>
                          <a:pt x="0" y="58034"/>
                        </a:lnTo>
                        <a:lnTo>
                          <a:pt x="109644" y="0"/>
                        </a:lnTo>
                        <a:lnTo>
                          <a:pt x="109700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56FA57E4-E712-B514-A00B-B0C986D90CB0}"/>
                      </a:ext>
                    </a:extLst>
                  </p:cNvPr>
                  <p:cNvSpPr/>
                  <p:nvPr/>
                </p:nvSpPr>
                <p:spPr>
                  <a:xfrm>
                    <a:off x="1070540" y="1420892"/>
                    <a:ext cx="109700" cy="78748"/>
                  </a:xfrm>
                  <a:custGeom>
                    <a:avLst/>
                    <a:gdLst>
                      <a:gd name="connsiteX0" fmla="*/ 109700 w 109700"/>
                      <a:gd name="connsiteY0" fmla="*/ 20715 h 78748"/>
                      <a:gd name="connsiteX1" fmla="*/ 56 w 109700"/>
                      <a:gd name="connsiteY1" fmla="*/ 78749 h 78748"/>
                      <a:gd name="connsiteX2" fmla="*/ 0 w 109700"/>
                      <a:gd name="connsiteY2" fmla="*/ 58090 h 78748"/>
                      <a:gd name="connsiteX3" fmla="*/ 109644 w 109700"/>
                      <a:gd name="connsiteY3" fmla="*/ 0 h 78748"/>
                      <a:gd name="connsiteX4" fmla="*/ 109700 w 109700"/>
                      <a:gd name="connsiteY4" fmla="*/ 20715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748">
                        <a:moveTo>
                          <a:pt x="109700" y="20715"/>
                        </a:moveTo>
                        <a:lnTo>
                          <a:pt x="56" y="78749"/>
                        </a:lnTo>
                        <a:lnTo>
                          <a:pt x="0" y="58090"/>
                        </a:lnTo>
                        <a:lnTo>
                          <a:pt x="109644" y="0"/>
                        </a:lnTo>
                        <a:lnTo>
                          <a:pt x="109700" y="207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9D98F9E2-D9AB-2EFE-3FD4-95DC0F38F8C4}"/>
                      </a:ext>
                    </a:extLst>
                  </p:cNvPr>
                  <p:cNvSpPr/>
                  <p:nvPr/>
                </p:nvSpPr>
                <p:spPr>
                  <a:xfrm>
                    <a:off x="1070484" y="1379240"/>
                    <a:ext cx="109643" cy="78748"/>
                  </a:xfrm>
                  <a:custGeom>
                    <a:avLst/>
                    <a:gdLst>
                      <a:gd name="connsiteX0" fmla="*/ 109644 w 109643"/>
                      <a:gd name="connsiteY0" fmla="*/ 20659 h 78748"/>
                      <a:gd name="connsiteX1" fmla="*/ 56 w 109643"/>
                      <a:gd name="connsiteY1" fmla="*/ 78749 h 78748"/>
                      <a:gd name="connsiteX2" fmla="*/ 0 w 109643"/>
                      <a:gd name="connsiteY2" fmla="*/ 58034 h 78748"/>
                      <a:gd name="connsiteX3" fmla="*/ 109588 w 109643"/>
                      <a:gd name="connsiteY3" fmla="*/ 0 h 78748"/>
                      <a:gd name="connsiteX4" fmla="*/ 109644 w 109643"/>
                      <a:gd name="connsiteY4" fmla="*/ 20659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748">
                        <a:moveTo>
                          <a:pt x="109644" y="20659"/>
                        </a:moveTo>
                        <a:lnTo>
                          <a:pt x="56" y="78749"/>
                        </a:lnTo>
                        <a:lnTo>
                          <a:pt x="0" y="58034"/>
                        </a:lnTo>
                        <a:lnTo>
                          <a:pt x="109588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2F9AF263-56A1-94A0-3D00-F67E987DAD65}"/>
                      </a:ext>
                    </a:extLst>
                  </p:cNvPr>
                  <p:cNvSpPr/>
                  <p:nvPr/>
                </p:nvSpPr>
                <p:spPr>
                  <a:xfrm>
                    <a:off x="1070371" y="1337589"/>
                    <a:ext cx="109643" cy="78637"/>
                  </a:xfrm>
                  <a:custGeom>
                    <a:avLst/>
                    <a:gdLst>
                      <a:gd name="connsiteX0" fmla="*/ 109644 w 109643"/>
                      <a:gd name="connsiteY0" fmla="*/ 20659 h 78637"/>
                      <a:gd name="connsiteX1" fmla="*/ 56 w 109643"/>
                      <a:gd name="connsiteY1" fmla="*/ 78638 h 78637"/>
                      <a:gd name="connsiteX2" fmla="*/ 0 w 109643"/>
                      <a:gd name="connsiteY2" fmla="*/ 58034 h 78637"/>
                      <a:gd name="connsiteX3" fmla="*/ 109532 w 109643"/>
                      <a:gd name="connsiteY3" fmla="*/ 0 h 78637"/>
                      <a:gd name="connsiteX4" fmla="*/ 109644 w 109643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637">
                        <a:moveTo>
                          <a:pt x="109644" y="20659"/>
                        </a:moveTo>
                        <a:lnTo>
                          <a:pt x="56" y="78638"/>
                        </a:lnTo>
                        <a:lnTo>
                          <a:pt x="0" y="58034"/>
                        </a:lnTo>
                        <a:lnTo>
                          <a:pt x="109532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1387B271-2B12-3A54-521D-D2EE8D2A86ED}"/>
                      </a:ext>
                    </a:extLst>
                  </p:cNvPr>
                  <p:cNvSpPr/>
                  <p:nvPr/>
                </p:nvSpPr>
                <p:spPr>
                  <a:xfrm>
                    <a:off x="1070259" y="1295937"/>
                    <a:ext cx="109587" cy="78693"/>
                  </a:xfrm>
                  <a:custGeom>
                    <a:avLst/>
                    <a:gdLst>
                      <a:gd name="connsiteX0" fmla="*/ 109588 w 109587"/>
                      <a:gd name="connsiteY0" fmla="*/ 20659 h 78693"/>
                      <a:gd name="connsiteX1" fmla="*/ 56 w 109587"/>
                      <a:gd name="connsiteY1" fmla="*/ 78693 h 78693"/>
                      <a:gd name="connsiteX2" fmla="*/ 0 w 109587"/>
                      <a:gd name="connsiteY2" fmla="*/ 57979 h 78693"/>
                      <a:gd name="connsiteX3" fmla="*/ 109532 w 109587"/>
                      <a:gd name="connsiteY3" fmla="*/ 0 h 78693"/>
                      <a:gd name="connsiteX4" fmla="*/ 109588 w 109587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93">
                        <a:moveTo>
                          <a:pt x="109588" y="20659"/>
                        </a:moveTo>
                        <a:lnTo>
                          <a:pt x="56" y="78693"/>
                        </a:lnTo>
                        <a:lnTo>
                          <a:pt x="0" y="57979"/>
                        </a:lnTo>
                        <a:lnTo>
                          <a:pt x="109532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73A543B3-5BD3-CF84-4165-97F92012A828}"/>
                      </a:ext>
                    </a:extLst>
                  </p:cNvPr>
                  <p:cNvSpPr/>
                  <p:nvPr/>
                </p:nvSpPr>
                <p:spPr>
                  <a:xfrm>
                    <a:off x="1070203" y="1254286"/>
                    <a:ext cx="109531" cy="78637"/>
                  </a:xfrm>
                  <a:custGeom>
                    <a:avLst/>
                    <a:gdLst>
                      <a:gd name="connsiteX0" fmla="*/ 109532 w 109531"/>
                      <a:gd name="connsiteY0" fmla="*/ 20659 h 78637"/>
                      <a:gd name="connsiteX1" fmla="*/ 0 w 109531"/>
                      <a:gd name="connsiteY1" fmla="*/ 78638 h 78637"/>
                      <a:gd name="connsiteX2" fmla="*/ 0 w 109531"/>
                      <a:gd name="connsiteY2" fmla="*/ 57979 h 78637"/>
                      <a:gd name="connsiteX3" fmla="*/ 109476 w 109531"/>
                      <a:gd name="connsiteY3" fmla="*/ 0 h 78637"/>
                      <a:gd name="connsiteX4" fmla="*/ 109532 w 109531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1" h="78637">
                        <a:moveTo>
                          <a:pt x="109532" y="20659"/>
                        </a:moveTo>
                        <a:lnTo>
                          <a:pt x="0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32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31" name="자유형: 도형 530">
                <a:extLst>
                  <a:ext uri="{FF2B5EF4-FFF2-40B4-BE49-F238E27FC236}">
                    <a16:creationId xmlns:a16="http://schemas.microsoft.com/office/drawing/2014/main" id="{42EBB8E3-A86B-47D8-D7E1-5AE87264803D}"/>
                  </a:ext>
                </a:extLst>
              </p:cNvPr>
              <p:cNvSpPr/>
              <p:nvPr/>
            </p:nvSpPr>
            <p:spPr>
              <a:xfrm>
                <a:off x="1065995" y="1080127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28 h 73195"/>
                  <a:gd name="connsiteX2" fmla="*/ 99824 w 113571"/>
                  <a:gd name="connsiteY2" fmla="*/ 73196 h 73195"/>
                  <a:gd name="connsiteX3" fmla="*/ 113572 w 113571"/>
                  <a:gd name="connsiteY3" fmla="*/ 65309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28"/>
                    </a:lnTo>
                    <a:lnTo>
                      <a:pt x="99824" y="73196"/>
                    </a:lnTo>
                    <a:lnTo>
                      <a:pt x="113572" y="653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32" name="자유형: 도형 531">
                <a:extLst>
                  <a:ext uri="{FF2B5EF4-FFF2-40B4-BE49-F238E27FC236}">
                    <a16:creationId xmlns:a16="http://schemas.microsoft.com/office/drawing/2014/main" id="{18BA477B-E8C8-B062-7934-762F1DF2C16C}"/>
                  </a:ext>
                </a:extLst>
              </p:cNvPr>
              <p:cNvSpPr/>
              <p:nvPr/>
            </p:nvSpPr>
            <p:spPr>
              <a:xfrm>
                <a:off x="956407" y="1080127"/>
                <a:ext cx="109587" cy="66808"/>
              </a:xfrm>
              <a:custGeom>
                <a:avLst/>
                <a:gdLst>
                  <a:gd name="connsiteX0" fmla="*/ 109588 w 109587"/>
                  <a:gd name="connsiteY0" fmla="*/ 15328 h 66808"/>
                  <a:gd name="connsiteX1" fmla="*/ 13523 w 109587"/>
                  <a:gd name="connsiteY1" fmla="*/ 66809 h 66808"/>
                  <a:gd name="connsiteX2" fmla="*/ 0 w 109587"/>
                  <a:gd name="connsiteY2" fmla="*/ 59034 h 66808"/>
                  <a:gd name="connsiteX3" fmla="*/ 109588 w 109587"/>
                  <a:gd name="connsiteY3" fmla="*/ 0 h 66808"/>
                  <a:gd name="connsiteX4" fmla="*/ 109588 w 109587"/>
                  <a:gd name="connsiteY4" fmla="*/ 15328 h 6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08">
                    <a:moveTo>
                      <a:pt x="109588" y="15328"/>
                    </a:moveTo>
                    <a:lnTo>
                      <a:pt x="13523" y="66809"/>
                    </a:lnTo>
                    <a:lnTo>
                      <a:pt x="0" y="59034"/>
                    </a:lnTo>
                    <a:lnTo>
                      <a:pt x="109588" y="0"/>
                    </a:lnTo>
                    <a:lnTo>
                      <a:pt x="109588" y="153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33" name="그래픽 5450">
                <a:extLst>
                  <a:ext uri="{FF2B5EF4-FFF2-40B4-BE49-F238E27FC236}">
                    <a16:creationId xmlns:a16="http://schemas.microsoft.com/office/drawing/2014/main" id="{88D9423B-DC35-75F4-396E-CB72BD394C43}"/>
                  </a:ext>
                </a:extLst>
              </p:cNvPr>
              <p:cNvGrpSpPr/>
              <p:nvPr/>
            </p:nvGrpSpPr>
            <p:grpSpPr>
              <a:xfrm>
                <a:off x="1044223" y="1108339"/>
                <a:ext cx="72609" cy="64754"/>
                <a:chOff x="1044223" y="1108339"/>
                <a:chExt cx="72609" cy="64754"/>
              </a:xfrm>
            </p:grpSpPr>
            <p:sp>
              <p:nvSpPr>
                <p:cNvPr id="534" name="자유형: 도형 533">
                  <a:extLst>
                    <a:ext uri="{FF2B5EF4-FFF2-40B4-BE49-F238E27FC236}">
                      <a16:creationId xmlns:a16="http://schemas.microsoft.com/office/drawing/2014/main" id="{5573DCB6-1BAA-0FC2-DA29-620268F8FB48}"/>
                    </a:ext>
                  </a:extLst>
                </p:cNvPr>
                <p:cNvSpPr/>
                <p:nvPr/>
              </p:nvSpPr>
              <p:spPr>
                <a:xfrm>
                  <a:off x="1044223" y="1108339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5046 h 41595"/>
                    <a:gd name="connsiteX3" fmla="*/ 29066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5046"/>
                      </a:lnTo>
                      <a:lnTo>
                        <a:pt x="29066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5" name="자유형: 도형 534">
                  <a:extLst>
                    <a:ext uri="{FF2B5EF4-FFF2-40B4-BE49-F238E27FC236}">
                      <a16:creationId xmlns:a16="http://schemas.microsoft.com/office/drawing/2014/main" id="{80ACC851-17D9-ED34-9CC1-23FA22355F03}"/>
                    </a:ext>
                  </a:extLst>
                </p:cNvPr>
                <p:cNvSpPr/>
                <p:nvPr/>
              </p:nvSpPr>
              <p:spPr>
                <a:xfrm>
                  <a:off x="1044223" y="1124944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58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58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6" name="자유형: 도형 535">
                  <a:extLst>
                    <a:ext uri="{FF2B5EF4-FFF2-40B4-BE49-F238E27FC236}">
                      <a16:creationId xmlns:a16="http://schemas.microsoft.com/office/drawing/2014/main" id="{999E5E8E-7AD1-73D7-43F1-FF49A6A1B632}"/>
                    </a:ext>
                  </a:extLst>
                </p:cNvPr>
                <p:cNvSpPr/>
                <p:nvPr/>
              </p:nvSpPr>
              <p:spPr>
                <a:xfrm>
                  <a:off x="1087710" y="1133385"/>
                  <a:ext cx="29122" cy="39707"/>
                </a:xfrm>
                <a:custGeom>
                  <a:avLst/>
                  <a:gdLst>
                    <a:gd name="connsiteX0" fmla="*/ 0 w 29122"/>
                    <a:gd name="connsiteY0" fmla="*/ 16550 h 39707"/>
                    <a:gd name="connsiteX1" fmla="*/ 56 w 29122"/>
                    <a:gd name="connsiteY1" fmla="*/ 39708 h 39707"/>
                    <a:gd name="connsiteX2" fmla="*/ 29122 w 29122"/>
                    <a:gd name="connsiteY2" fmla="*/ 23103 h 39707"/>
                    <a:gd name="connsiteX3" fmla="*/ 29010 w 29122"/>
                    <a:gd name="connsiteY3" fmla="*/ 0 h 39707"/>
                    <a:gd name="connsiteX4" fmla="*/ 0 w 29122"/>
                    <a:gd name="connsiteY4" fmla="*/ 16550 h 39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22" h="39707">
                      <a:moveTo>
                        <a:pt x="0" y="16550"/>
                      </a:moveTo>
                      <a:lnTo>
                        <a:pt x="56" y="39708"/>
                      </a:lnTo>
                      <a:lnTo>
                        <a:pt x="29122" y="23103"/>
                      </a:lnTo>
                      <a:lnTo>
                        <a:pt x="29010" y="0"/>
                      </a:lnTo>
                      <a:lnTo>
                        <a:pt x="0" y="16550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" name="그래픽 5450">
              <a:extLst>
                <a:ext uri="{FF2B5EF4-FFF2-40B4-BE49-F238E27FC236}">
                  <a16:creationId xmlns:a16="http://schemas.microsoft.com/office/drawing/2014/main" id="{AD5193ED-C52D-8971-EC2D-02B0F43CD7CB}"/>
                </a:ext>
              </a:extLst>
            </p:cNvPr>
            <p:cNvGrpSpPr/>
            <p:nvPr/>
          </p:nvGrpSpPr>
          <p:grpSpPr>
            <a:xfrm rot="21402519">
              <a:off x="2122078" y="1702917"/>
              <a:ext cx="293412" cy="533088"/>
              <a:chOff x="2175117" y="687992"/>
              <a:chExt cx="293412" cy="619218"/>
            </a:xfrm>
          </p:grpSpPr>
          <p:grpSp>
            <p:nvGrpSpPr>
              <p:cNvPr id="476" name="그래픽 5450">
                <a:extLst>
                  <a:ext uri="{FF2B5EF4-FFF2-40B4-BE49-F238E27FC236}">
                    <a16:creationId xmlns:a16="http://schemas.microsoft.com/office/drawing/2014/main" id="{E8F16194-463A-F4BB-DDF7-8DF0AFAB1ED2}"/>
                  </a:ext>
                </a:extLst>
              </p:cNvPr>
              <p:cNvGrpSpPr/>
              <p:nvPr/>
            </p:nvGrpSpPr>
            <p:grpSpPr>
              <a:xfrm>
                <a:off x="2175117" y="687992"/>
                <a:ext cx="293412" cy="619218"/>
                <a:chOff x="2175116" y="687992"/>
                <a:chExt cx="293412" cy="619218"/>
              </a:xfrm>
            </p:grpSpPr>
            <p:grpSp>
              <p:nvGrpSpPr>
                <p:cNvPr id="525" name="그래픽 5450">
                  <a:extLst>
                    <a:ext uri="{FF2B5EF4-FFF2-40B4-BE49-F238E27FC236}">
                      <a16:creationId xmlns:a16="http://schemas.microsoft.com/office/drawing/2014/main" id="{DF493B67-65EA-A297-9E35-3E2B8FC79E95}"/>
                    </a:ext>
                  </a:extLst>
                </p:cNvPr>
                <p:cNvGrpSpPr/>
                <p:nvPr/>
              </p:nvGrpSpPr>
              <p:grpSpPr>
                <a:xfrm>
                  <a:off x="2175116" y="687992"/>
                  <a:ext cx="292514" cy="164162"/>
                  <a:chOff x="2175116" y="687992"/>
                  <a:chExt cx="292514" cy="164162"/>
                </a:xfrm>
              </p:grpSpPr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5D748B07-821F-F072-6D4F-4AADB40B9E28}"/>
                      </a:ext>
                    </a:extLst>
                  </p:cNvPr>
                  <p:cNvSpPr/>
                  <p:nvPr/>
                </p:nvSpPr>
                <p:spPr>
                  <a:xfrm>
                    <a:off x="2175116" y="687992"/>
                    <a:ext cx="292514" cy="164162"/>
                  </a:xfrm>
                  <a:custGeom>
                    <a:avLst/>
                    <a:gdLst>
                      <a:gd name="connsiteX0" fmla="*/ 0 w 292514"/>
                      <a:gd name="connsiteY0" fmla="*/ 78916 h 164162"/>
                      <a:gd name="connsiteX1" fmla="*/ 148193 w 292514"/>
                      <a:gd name="connsiteY1" fmla="*/ 164162 h 164162"/>
                      <a:gd name="connsiteX2" fmla="*/ 292515 w 292514"/>
                      <a:gd name="connsiteY2" fmla="*/ 85247 h 164162"/>
                      <a:gd name="connsiteX3" fmla="*/ 144266 w 292514"/>
                      <a:gd name="connsiteY3" fmla="*/ 0 h 164162"/>
                      <a:gd name="connsiteX4" fmla="*/ 0 w 292514"/>
                      <a:gd name="connsiteY4" fmla="*/ 78916 h 16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62">
                        <a:moveTo>
                          <a:pt x="0" y="78916"/>
                        </a:moveTo>
                        <a:lnTo>
                          <a:pt x="148193" y="164162"/>
                        </a:lnTo>
                        <a:lnTo>
                          <a:pt x="292515" y="85247"/>
                        </a:lnTo>
                        <a:lnTo>
                          <a:pt x="144266" y="0"/>
                        </a:lnTo>
                        <a:lnTo>
                          <a:pt x="0" y="7891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9281536B-0761-3D35-89C4-F89D5EBAC8E8}"/>
                      </a:ext>
                    </a:extLst>
                  </p:cNvPr>
                  <p:cNvSpPr/>
                  <p:nvPr/>
                </p:nvSpPr>
                <p:spPr>
                  <a:xfrm>
                    <a:off x="2209794" y="707874"/>
                    <a:ext cx="223159" cy="124399"/>
                  </a:xfrm>
                  <a:custGeom>
                    <a:avLst/>
                    <a:gdLst>
                      <a:gd name="connsiteX0" fmla="*/ 223160 w 223159"/>
                      <a:gd name="connsiteY0" fmla="*/ 65365 h 124399"/>
                      <a:gd name="connsiteX1" fmla="*/ 109588 w 223159"/>
                      <a:gd name="connsiteY1" fmla="*/ 0 h 124399"/>
                      <a:gd name="connsiteX2" fmla="*/ 0 w 223159"/>
                      <a:gd name="connsiteY2" fmla="*/ 59090 h 124399"/>
                      <a:gd name="connsiteX3" fmla="*/ 113572 w 223159"/>
                      <a:gd name="connsiteY3" fmla="*/ 124399 h 124399"/>
                      <a:gd name="connsiteX4" fmla="*/ 223160 w 223159"/>
                      <a:gd name="connsiteY4" fmla="*/ 65365 h 1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99">
                        <a:moveTo>
                          <a:pt x="223160" y="65365"/>
                        </a:moveTo>
                        <a:lnTo>
                          <a:pt x="109588" y="0"/>
                        </a:lnTo>
                        <a:lnTo>
                          <a:pt x="0" y="59090"/>
                        </a:lnTo>
                        <a:lnTo>
                          <a:pt x="113572" y="124399"/>
                        </a:lnTo>
                        <a:lnTo>
                          <a:pt x="223160" y="6536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26" name="자유형: 도형 525">
                  <a:extLst>
                    <a:ext uri="{FF2B5EF4-FFF2-40B4-BE49-F238E27FC236}">
                      <a16:creationId xmlns:a16="http://schemas.microsoft.com/office/drawing/2014/main" id="{FC59E680-B088-AEC1-1857-B767CF04F9C6}"/>
                    </a:ext>
                  </a:extLst>
                </p:cNvPr>
                <p:cNvSpPr/>
                <p:nvPr/>
              </p:nvSpPr>
              <p:spPr>
                <a:xfrm>
                  <a:off x="2175116" y="766908"/>
                  <a:ext cx="149091" cy="540302"/>
                </a:xfrm>
                <a:custGeom>
                  <a:avLst/>
                  <a:gdLst>
                    <a:gd name="connsiteX0" fmla="*/ 149091 w 149091"/>
                    <a:gd name="connsiteY0" fmla="*/ 540303 h 540302"/>
                    <a:gd name="connsiteX1" fmla="*/ 898 w 149091"/>
                    <a:gd name="connsiteY1" fmla="*/ 455112 h 540302"/>
                    <a:gd name="connsiteX2" fmla="*/ 786 w 149091"/>
                    <a:gd name="connsiteY2" fmla="*/ 396855 h 540302"/>
                    <a:gd name="connsiteX3" fmla="*/ 617 w 149091"/>
                    <a:gd name="connsiteY3" fmla="*/ 326048 h 540302"/>
                    <a:gd name="connsiteX4" fmla="*/ 505 w 149091"/>
                    <a:gd name="connsiteY4" fmla="*/ 302223 h 540302"/>
                    <a:gd name="connsiteX5" fmla="*/ 393 w 149091"/>
                    <a:gd name="connsiteY5" fmla="*/ 231471 h 540302"/>
                    <a:gd name="connsiteX6" fmla="*/ 337 w 149091"/>
                    <a:gd name="connsiteY6" fmla="*/ 207646 h 540302"/>
                    <a:gd name="connsiteX7" fmla="*/ 168 w 149091"/>
                    <a:gd name="connsiteY7" fmla="*/ 64699 h 540302"/>
                    <a:gd name="connsiteX8" fmla="*/ 0 w 149091"/>
                    <a:gd name="connsiteY8" fmla="*/ 0 h 540302"/>
                    <a:gd name="connsiteX9" fmla="*/ 148250 w 149091"/>
                    <a:gd name="connsiteY9" fmla="*/ 85247 h 540302"/>
                    <a:gd name="connsiteX10" fmla="*/ 148362 w 149091"/>
                    <a:gd name="connsiteY10" fmla="*/ 203815 h 540302"/>
                    <a:gd name="connsiteX11" fmla="*/ 148362 w 149091"/>
                    <a:gd name="connsiteY11" fmla="*/ 224529 h 540302"/>
                    <a:gd name="connsiteX12" fmla="*/ 148418 w 149091"/>
                    <a:gd name="connsiteY12" fmla="*/ 245577 h 540302"/>
                    <a:gd name="connsiteX13" fmla="*/ 148474 w 149091"/>
                    <a:gd name="connsiteY13" fmla="*/ 266292 h 540302"/>
                    <a:gd name="connsiteX14" fmla="*/ 148530 w 149091"/>
                    <a:gd name="connsiteY14" fmla="*/ 287340 h 540302"/>
                    <a:gd name="connsiteX15" fmla="*/ 148586 w 149091"/>
                    <a:gd name="connsiteY15" fmla="*/ 308110 h 540302"/>
                    <a:gd name="connsiteX16" fmla="*/ 148642 w 149091"/>
                    <a:gd name="connsiteY16" fmla="*/ 329158 h 540302"/>
                    <a:gd name="connsiteX17" fmla="*/ 148698 w 149091"/>
                    <a:gd name="connsiteY17" fmla="*/ 349872 h 540302"/>
                    <a:gd name="connsiteX18" fmla="*/ 149091 w 149091"/>
                    <a:gd name="connsiteY18" fmla="*/ 540303 h 54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091" h="540302">
                      <a:moveTo>
                        <a:pt x="149091" y="540303"/>
                      </a:moveTo>
                      <a:lnTo>
                        <a:pt x="898" y="455112"/>
                      </a:lnTo>
                      <a:lnTo>
                        <a:pt x="786" y="396855"/>
                      </a:lnTo>
                      <a:lnTo>
                        <a:pt x="617" y="326048"/>
                      </a:lnTo>
                      <a:lnTo>
                        <a:pt x="505" y="302223"/>
                      </a:lnTo>
                      <a:lnTo>
                        <a:pt x="393" y="231471"/>
                      </a:lnTo>
                      <a:lnTo>
                        <a:pt x="337" y="207646"/>
                      </a:lnTo>
                      <a:lnTo>
                        <a:pt x="168" y="64699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203815"/>
                      </a:lnTo>
                      <a:lnTo>
                        <a:pt x="148362" y="224529"/>
                      </a:lnTo>
                      <a:lnTo>
                        <a:pt x="148418" y="245577"/>
                      </a:lnTo>
                      <a:lnTo>
                        <a:pt x="148474" y="266292"/>
                      </a:lnTo>
                      <a:lnTo>
                        <a:pt x="148530" y="287340"/>
                      </a:lnTo>
                      <a:lnTo>
                        <a:pt x="148586" y="308110"/>
                      </a:lnTo>
                      <a:lnTo>
                        <a:pt x="148642" y="329158"/>
                      </a:lnTo>
                      <a:lnTo>
                        <a:pt x="148698" y="349872"/>
                      </a:lnTo>
                      <a:lnTo>
                        <a:pt x="149091" y="540303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7" name="자유형: 도형 526">
                  <a:extLst>
                    <a:ext uri="{FF2B5EF4-FFF2-40B4-BE49-F238E27FC236}">
                      <a16:creationId xmlns:a16="http://schemas.microsoft.com/office/drawing/2014/main" id="{2C5AC139-830F-81E9-C93E-A2B0CE225C5E}"/>
                    </a:ext>
                  </a:extLst>
                </p:cNvPr>
                <p:cNvSpPr/>
                <p:nvPr/>
              </p:nvSpPr>
              <p:spPr>
                <a:xfrm>
                  <a:off x="2323366" y="773239"/>
                  <a:ext cx="145163" cy="533971"/>
                </a:xfrm>
                <a:custGeom>
                  <a:avLst/>
                  <a:gdLst>
                    <a:gd name="connsiteX0" fmla="*/ 145163 w 145163"/>
                    <a:gd name="connsiteY0" fmla="*/ 455112 h 533971"/>
                    <a:gd name="connsiteX1" fmla="*/ 842 w 145163"/>
                    <a:gd name="connsiteY1" fmla="*/ 533972 h 533971"/>
                    <a:gd name="connsiteX2" fmla="*/ 0 w 145163"/>
                    <a:gd name="connsiteY2" fmla="*/ 78916 h 533971"/>
                    <a:gd name="connsiteX3" fmla="*/ 144265 w 145163"/>
                    <a:gd name="connsiteY3" fmla="*/ 0 h 533971"/>
                    <a:gd name="connsiteX4" fmla="*/ 145163 w 145163"/>
                    <a:gd name="connsiteY4" fmla="*/ 455112 h 533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63" h="533971">
                      <a:moveTo>
                        <a:pt x="145163" y="455112"/>
                      </a:moveTo>
                      <a:lnTo>
                        <a:pt x="842" y="533972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45511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E6A1A625-FD96-C039-984C-69D2F1C83BCE}"/>
                  </a:ext>
                </a:extLst>
              </p:cNvPr>
              <p:cNvSpPr/>
              <p:nvPr/>
            </p:nvSpPr>
            <p:spPr>
              <a:xfrm>
                <a:off x="2319383" y="707874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83 h 73195"/>
                  <a:gd name="connsiteX2" fmla="*/ 99768 w 113571"/>
                  <a:gd name="connsiteY2" fmla="*/ 73196 h 73195"/>
                  <a:gd name="connsiteX3" fmla="*/ 113572 w 113571"/>
                  <a:gd name="connsiteY3" fmla="*/ 65365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83"/>
                    </a:lnTo>
                    <a:lnTo>
                      <a:pt x="99768" y="73196"/>
                    </a:lnTo>
                    <a:lnTo>
                      <a:pt x="113572" y="653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919882C2-3474-B969-2D9A-47332B377C9B}"/>
                  </a:ext>
                </a:extLst>
              </p:cNvPr>
              <p:cNvSpPr/>
              <p:nvPr/>
            </p:nvSpPr>
            <p:spPr>
              <a:xfrm>
                <a:off x="2209795" y="707875"/>
                <a:ext cx="109587" cy="66864"/>
              </a:xfrm>
              <a:custGeom>
                <a:avLst/>
                <a:gdLst>
                  <a:gd name="connsiteX0" fmla="*/ 109588 w 109587"/>
                  <a:gd name="connsiteY0" fmla="*/ 15383 h 66864"/>
                  <a:gd name="connsiteX1" fmla="*/ 13523 w 109587"/>
                  <a:gd name="connsiteY1" fmla="*/ 66864 h 66864"/>
                  <a:gd name="connsiteX2" fmla="*/ 0 w 109587"/>
                  <a:gd name="connsiteY2" fmla="*/ 59090 h 66864"/>
                  <a:gd name="connsiteX3" fmla="*/ 109588 w 109587"/>
                  <a:gd name="connsiteY3" fmla="*/ 0 h 66864"/>
                  <a:gd name="connsiteX4" fmla="*/ 109588 w 109587"/>
                  <a:gd name="connsiteY4" fmla="*/ 15383 h 6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64">
                    <a:moveTo>
                      <a:pt x="109588" y="15383"/>
                    </a:moveTo>
                    <a:lnTo>
                      <a:pt x="13523" y="66864"/>
                    </a:lnTo>
                    <a:lnTo>
                      <a:pt x="0" y="59090"/>
                    </a:lnTo>
                    <a:lnTo>
                      <a:pt x="109588" y="0"/>
                    </a:lnTo>
                    <a:lnTo>
                      <a:pt x="109588" y="15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79" name="그래픽 5450">
                <a:extLst>
                  <a:ext uri="{FF2B5EF4-FFF2-40B4-BE49-F238E27FC236}">
                    <a16:creationId xmlns:a16="http://schemas.microsoft.com/office/drawing/2014/main" id="{213995C0-8015-85BB-7629-E05A73890445}"/>
                  </a:ext>
                </a:extLst>
              </p:cNvPr>
              <p:cNvGrpSpPr/>
              <p:nvPr/>
            </p:nvGrpSpPr>
            <p:grpSpPr>
              <a:xfrm>
                <a:off x="2297611" y="736141"/>
                <a:ext cx="72553" cy="64754"/>
                <a:chOff x="2297610" y="736141"/>
                <a:chExt cx="72553" cy="64754"/>
              </a:xfrm>
            </p:grpSpPr>
            <p:sp>
              <p:nvSpPr>
                <p:cNvPr id="522" name="자유형: 도형 521">
                  <a:extLst>
                    <a:ext uri="{FF2B5EF4-FFF2-40B4-BE49-F238E27FC236}">
                      <a16:creationId xmlns:a16="http://schemas.microsoft.com/office/drawing/2014/main" id="{14CCC457-9BA4-66A1-3306-5CAE182578EB}"/>
                    </a:ext>
                  </a:extLst>
                </p:cNvPr>
                <p:cNvSpPr/>
                <p:nvPr/>
              </p:nvSpPr>
              <p:spPr>
                <a:xfrm>
                  <a:off x="2297610" y="736141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4991 h 41595"/>
                    <a:gd name="connsiteX3" fmla="*/ 29010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4991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3" name="자유형: 도형 522">
                  <a:extLst>
                    <a:ext uri="{FF2B5EF4-FFF2-40B4-BE49-F238E27FC236}">
                      <a16:creationId xmlns:a16="http://schemas.microsoft.com/office/drawing/2014/main" id="{C9BCDEF7-33EC-F697-8FB3-BE23C5FA607B}"/>
                    </a:ext>
                  </a:extLst>
                </p:cNvPr>
                <p:cNvSpPr/>
                <p:nvPr/>
              </p:nvSpPr>
              <p:spPr>
                <a:xfrm>
                  <a:off x="2297610" y="752747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03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03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4" name="자유형: 도형 523">
                  <a:extLst>
                    <a:ext uri="{FF2B5EF4-FFF2-40B4-BE49-F238E27FC236}">
                      <a16:creationId xmlns:a16="http://schemas.microsoft.com/office/drawing/2014/main" id="{817753AC-4B13-E6D4-1C9F-4312B31417C2}"/>
                    </a:ext>
                  </a:extLst>
                </p:cNvPr>
                <p:cNvSpPr/>
                <p:nvPr/>
              </p:nvSpPr>
              <p:spPr>
                <a:xfrm>
                  <a:off x="2341097" y="761132"/>
                  <a:ext cx="29066" cy="39763"/>
                </a:xfrm>
                <a:custGeom>
                  <a:avLst/>
                  <a:gdLst>
                    <a:gd name="connsiteX0" fmla="*/ 0 w 29066"/>
                    <a:gd name="connsiteY0" fmla="*/ 16605 h 39763"/>
                    <a:gd name="connsiteX1" fmla="*/ 56 w 29066"/>
                    <a:gd name="connsiteY1" fmla="*/ 39763 h 39763"/>
                    <a:gd name="connsiteX2" fmla="*/ 29066 w 29066"/>
                    <a:gd name="connsiteY2" fmla="*/ 23158 h 39763"/>
                    <a:gd name="connsiteX3" fmla="*/ 29010 w 29066"/>
                    <a:gd name="connsiteY3" fmla="*/ 0 h 39763"/>
                    <a:gd name="connsiteX4" fmla="*/ 0 w 29066"/>
                    <a:gd name="connsiteY4" fmla="*/ 16605 h 39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6" h="39763">
                      <a:moveTo>
                        <a:pt x="0" y="16605"/>
                      </a:moveTo>
                      <a:lnTo>
                        <a:pt x="56" y="39763"/>
                      </a:lnTo>
                      <a:lnTo>
                        <a:pt x="29066" y="23158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0" name="그래픽 5450">
                <a:extLst>
                  <a:ext uri="{FF2B5EF4-FFF2-40B4-BE49-F238E27FC236}">
                    <a16:creationId xmlns:a16="http://schemas.microsoft.com/office/drawing/2014/main" id="{0080979C-1FDF-0ABD-3AD3-7EECA4309FA8}"/>
                  </a:ext>
                </a:extLst>
              </p:cNvPr>
              <p:cNvGrpSpPr/>
              <p:nvPr/>
            </p:nvGrpSpPr>
            <p:grpSpPr>
              <a:xfrm>
                <a:off x="2210748" y="838104"/>
                <a:ext cx="77884" cy="387691"/>
                <a:chOff x="2210748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502" name="자유형: 도형 501">
                  <a:extLst>
                    <a:ext uri="{FF2B5EF4-FFF2-40B4-BE49-F238E27FC236}">
                      <a16:creationId xmlns:a16="http://schemas.microsoft.com/office/drawing/2014/main" id="{1EF6D6AD-7F8F-F9A7-88FB-19AB5EC32F3F}"/>
                    </a:ext>
                  </a:extLst>
                </p:cNvPr>
                <p:cNvSpPr/>
                <p:nvPr/>
              </p:nvSpPr>
              <p:spPr>
                <a:xfrm>
                  <a:off x="2211028" y="1052248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547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3" name="자유형: 도형 502">
                  <a:extLst>
                    <a:ext uri="{FF2B5EF4-FFF2-40B4-BE49-F238E27FC236}">
                      <a16:creationId xmlns:a16="http://schemas.microsoft.com/office/drawing/2014/main" id="{132ECECC-60EF-BF12-5C1B-F1D963E4F08F}"/>
                    </a:ext>
                  </a:extLst>
                </p:cNvPr>
                <p:cNvSpPr/>
                <p:nvPr/>
              </p:nvSpPr>
              <p:spPr>
                <a:xfrm>
                  <a:off x="2211140" y="1016595"/>
                  <a:ext cx="45058" cy="48204"/>
                </a:xfrm>
                <a:custGeom>
                  <a:avLst/>
                  <a:gdLst>
                    <a:gd name="connsiteX0" fmla="*/ 45058 w 45058"/>
                    <a:gd name="connsiteY0" fmla="*/ 25657 h 48204"/>
                    <a:gd name="connsiteX1" fmla="*/ 44946 w 45058"/>
                    <a:gd name="connsiteY1" fmla="*/ 48205 h 48204"/>
                    <a:gd name="connsiteX2" fmla="*/ 0 w 45058"/>
                    <a:gd name="connsiteY2" fmla="*/ 22492 h 48204"/>
                    <a:gd name="connsiteX3" fmla="*/ 56 w 45058"/>
                    <a:gd name="connsiteY3" fmla="*/ 0 h 48204"/>
                    <a:gd name="connsiteX4" fmla="*/ 45058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45058" y="25657"/>
                      </a:moveTo>
                      <a:lnTo>
                        <a:pt x="44946" y="48205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45058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4" name="자유형: 도형 503">
                  <a:extLst>
                    <a:ext uri="{FF2B5EF4-FFF2-40B4-BE49-F238E27FC236}">
                      <a16:creationId xmlns:a16="http://schemas.microsoft.com/office/drawing/2014/main" id="{D6E2EEDB-3E97-6D5C-1F2D-783453E52CD8}"/>
                    </a:ext>
                  </a:extLst>
                </p:cNvPr>
                <p:cNvSpPr/>
                <p:nvPr/>
              </p:nvSpPr>
              <p:spPr>
                <a:xfrm>
                  <a:off x="2211253" y="980885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5" name="자유형: 도형 504">
                  <a:extLst>
                    <a:ext uri="{FF2B5EF4-FFF2-40B4-BE49-F238E27FC236}">
                      <a16:creationId xmlns:a16="http://schemas.microsoft.com/office/drawing/2014/main" id="{B421D153-DEA9-A23A-DFDC-2F4E5CEED888}"/>
                    </a:ext>
                  </a:extLst>
                </p:cNvPr>
                <p:cNvSpPr/>
                <p:nvPr/>
              </p:nvSpPr>
              <p:spPr>
                <a:xfrm>
                  <a:off x="2211365" y="945176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603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6" name="자유형: 도형 505">
                  <a:extLst>
                    <a:ext uri="{FF2B5EF4-FFF2-40B4-BE49-F238E27FC236}">
                      <a16:creationId xmlns:a16="http://schemas.microsoft.com/office/drawing/2014/main" id="{EA37DDC3-9E07-A28C-9B18-F022A1D891ED}"/>
                    </a:ext>
                  </a:extLst>
                </p:cNvPr>
                <p:cNvSpPr/>
                <p:nvPr/>
              </p:nvSpPr>
              <p:spPr>
                <a:xfrm>
                  <a:off x="2211477" y="909523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657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657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7" name="자유형: 도형 506">
                  <a:extLst>
                    <a:ext uri="{FF2B5EF4-FFF2-40B4-BE49-F238E27FC236}">
                      <a16:creationId xmlns:a16="http://schemas.microsoft.com/office/drawing/2014/main" id="{8E20F14D-8B9F-F970-4382-0BC96F9ACED8}"/>
                    </a:ext>
                  </a:extLst>
                </p:cNvPr>
                <p:cNvSpPr/>
                <p:nvPr/>
              </p:nvSpPr>
              <p:spPr>
                <a:xfrm>
                  <a:off x="2211533" y="873813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112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112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8" name="자유형: 도형 507">
                  <a:extLst>
                    <a:ext uri="{FF2B5EF4-FFF2-40B4-BE49-F238E27FC236}">
                      <a16:creationId xmlns:a16="http://schemas.microsoft.com/office/drawing/2014/main" id="{CA25B745-B3B5-F359-497B-D10859E799FF}"/>
                    </a:ext>
                  </a:extLst>
                </p:cNvPr>
                <p:cNvSpPr/>
                <p:nvPr/>
              </p:nvSpPr>
              <p:spPr>
                <a:xfrm>
                  <a:off x="2211645" y="838104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9" name="자유형: 도형 508">
                  <a:extLst>
                    <a:ext uri="{FF2B5EF4-FFF2-40B4-BE49-F238E27FC236}">
                      <a16:creationId xmlns:a16="http://schemas.microsoft.com/office/drawing/2014/main" id="{8111C5A4-DB6F-BD45-7834-CE25F942728F}"/>
                    </a:ext>
                  </a:extLst>
                </p:cNvPr>
                <p:cNvSpPr/>
                <p:nvPr/>
              </p:nvSpPr>
              <p:spPr>
                <a:xfrm>
                  <a:off x="2267477" y="870037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1996 h 34598"/>
                    <a:gd name="connsiteX1" fmla="*/ 21042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0" name="자유형: 도형 509">
                  <a:extLst>
                    <a:ext uri="{FF2B5EF4-FFF2-40B4-BE49-F238E27FC236}">
                      <a16:creationId xmlns:a16="http://schemas.microsoft.com/office/drawing/2014/main" id="{CC41AC95-6E36-0AC7-CD57-56F3669C3C9D}"/>
                    </a:ext>
                  </a:extLst>
                </p:cNvPr>
                <p:cNvSpPr/>
                <p:nvPr/>
              </p:nvSpPr>
              <p:spPr>
                <a:xfrm>
                  <a:off x="2267365" y="905691"/>
                  <a:ext cx="21154" cy="34654"/>
                </a:xfrm>
                <a:custGeom>
                  <a:avLst/>
                  <a:gdLst>
                    <a:gd name="connsiteX0" fmla="*/ 21155 w 21154"/>
                    <a:gd name="connsiteY0" fmla="*/ 12051 h 34654"/>
                    <a:gd name="connsiteX1" fmla="*/ 21098 w 21154"/>
                    <a:gd name="connsiteY1" fmla="*/ 34654 h 34654"/>
                    <a:gd name="connsiteX2" fmla="*/ 0 w 21154"/>
                    <a:gd name="connsiteY2" fmla="*/ 22603 h 34654"/>
                    <a:gd name="connsiteX3" fmla="*/ 56 w 21154"/>
                    <a:gd name="connsiteY3" fmla="*/ 0 h 34654"/>
                    <a:gd name="connsiteX4" fmla="*/ 21155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21155" y="12051"/>
                      </a:moveTo>
                      <a:lnTo>
                        <a:pt x="21098" y="34654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1" name="자유형: 도형 510">
                  <a:extLst>
                    <a:ext uri="{FF2B5EF4-FFF2-40B4-BE49-F238E27FC236}">
                      <a16:creationId xmlns:a16="http://schemas.microsoft.com/office/drawing/2014/main" id="{AE1A4B02-10EB-FA38-DB06-724DB28E8A82}"/>
                    </a:ext>
                  </a:extLst>
                </p:cNvPr>
                <p:cNvSpPr/>
                <p:nvPr/>
              </p:nvSpPr>
              <p:spPr>
                <a:xfrm>
                  <a:off x="2267253" y="941400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603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8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2" name="자유형: 도형 511">
                  <a:extLst>
                    <a:ext uri="{FF2B5EF4-FFF2-40B4-BE49-F238E27FC236}">
                      <a16:creationId xmlns:a16="http://schemas.microsoft.com/office/drawing/2014/main" id="{14FB4DD3-692D-F65C-FFEF-A3D8B2E3AF0B}"/>
                    </a:ext>
                  </a:extLst>
                </p:cNvPr>
                <p:cNvSpPr/>
                <p:nvPr/>
              </p:nvSpPr>
              <p:spPr>
                <a:xfrm>
                  <a:off x="2267197" y="977109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1996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3" name="자유형: 도형 512">
                  <a:extLst>
                    <a:ext uri="{FF2B5EF4-FFF2-40B4-BE49-F238E27FC236}">
                      <a16:creationId xmlns:a16="http://schemas.microsoft.com/office/drawing/2014/main" id="{2C82A5EA-1956-000C-4374-575CB5791C4E}"/>
                    </a:ext>
                  </a:extLst>
                </p:cNvPr>
                <p:cNvSpPr/>
                <p:nvPr/>
              </p:nvSpPr>
              <p:spPr>
                <a:xfrm>
                  <a:off x="2267085" y="1012763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4" name="자유형: 도형 513">
                  <a:extLst>
                    <a:ext uri="{FF2B5EF4-FFF2-40B4-BE49-F238E27FC236}">
                      <a16:creationId xmlns:a16="http://schemas.microsoft.com/office/drawing/2014/main" id="{109D16A0-7573-A215-A8F6-AA3E3A1EE8F7}"/>
                    </a:ext>
                  </a:extLst>
                </p:cNvPr>
                <p:cNvSpPr/>
                <p:nvPr/>
              </p:nvSpPr>
              <p:spPr>
                <a:xfrm>
                  <a:off x="2266972" y="1048472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8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8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5" name="자유형: 도형 514">
                  <a:extLst>
                    <a:ext uri="{FF2B5EF4-FFF2-40B4-BE49-F238E27FC236}">
                      <a16:creationId xmlns:a16="http://schemas.microsoft.com/office/drawing/2014/main" id="{5737B9A3-16E9-0B14-79A9-7193D8B54A3E}"/>
                    </a:ext>
                  </a:extLst>
                </p:cNvPr>
                <p:cNvSpPr/>
                <p:nvPr/>
              </p:nvSpPr>
              <p:spPr>
                <a:xfrm>
                  <a:off x="2266860" y="1084181"/>
                  <a:ext cx="21154" cy="34542"/>
                </a:xfrm>
                <a:custGeom>
                  <a:avLst/>
                  <a:gdLst>
                    <a:gd name="connsiteX0" fmla="*/ 21155 w 21154"/>
                    <a:gd name="connsiteY0" fmla="*/ 12051 h 34542"/>
                    <a:gd name="connsiteX1" fmla="*/ 21042 w 21154"/>
                    <a:gd name="connsiteY1" fmla="*/ 34543 h 34542"/>
                    <a:gd name="connsiteX2" fmla="*/ 0 w 21154"/>
                    <a:gd name="connsiteY2" fmla="*/ 22492 h 34542"/>
                    <a:gd name="connsiteX3" fmla="*/ 56 w 21154"/>
                    <a:gd name="connsiteY3" fmla="*/ 0 h 34542"/>
                    <a:gd name="connsiteX4" fmla="*/ 21155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21155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6" name="자유형: 도형 515">
                  <a:extLst>
                    <a:ext uri="{FF2B5EF4-FFF2-40B4-BE49-F238E27FC236}">
                      <a16:creationId xmlns:a16="http://schemas.microsoft.com/office/drawing/2014/main" id="{BB3A5A68-D5C5-34EA-F6F2-07D3AF361A16}"/>
                    </a:ext>
                  </a:extLst>
                </p:cNvPr>
                <p:cNvSpPr/>
                <p:nvPr/>
              </p:nvSpPr>
              <p:spPr>
                <a:xfrm>
                  <a:off x="2210748" y="1159320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7" name="자유형: 도형 516">
                  <a:extLst>
                    <a:ext uri="{FF2B5EF4-FFF2-40B4-BE49-F238E27FC236}">
                      <a16:creationId xmlns:a16="http://schemas.microsoft.com/office/drawing/2014/main" id="{AEFE2509-3198-2D47-618D-8B1C681BC019}"/>
                    </a:ext>
                  </a:extLst>
                </p:cNvPr>
                <p:cNvSpPr/>
                <p:nvPr/>
              </p:nvSpPr>
              <p:spPr>
                <a:xfrm>
                  <a:off x="2210860" y="1123667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657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657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8" name="자유형: 도형 517">
                  <a:extLst>
                    <a:ext uri="{FF2B5EF4-FFF2-40B4-BE49-F238E27FC236}">
                      <a16:creationId xmlns:a16="http://schemas.microsoft.com/office/drawing/2014/main" id="{0798AC5A-2A86-6894-1EF2-5BC2437B991A}"/>
                    </a:ext>
                  </a:extLst>
                </p:cNvPr>
                <p:cNvSpPr/>
                <p:nvPr/>
              </p:nvSpPr>
              <p:spPr>
                <a:xfrm>
                  <a:off x="2210972" y="1087958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9" name="자유형: 도형 518">
                  <a:extLst>
                    <a:ext uri="{FF2B5EF4-FFF2-40B4-BE49-F238E27FC236}">
                      <a16:creationId xmlns:a16="http://schemas.microsoft.com/office/drawing/2014/main" id="{A81CFA24-810F-DDAF-10CD-6406400DB402}"/>
                    </a:ext>
                  </a:extLst>
                </p:cNvPr>
                <p:cNvSpPr/>
                <p:nvPr/>
              </p:nvSpPr>
              <p:spPr>
                <a:xfrm>
                  <a:off x="2266748" y="1119835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0" name="자유형: 도형 519">
                  <a:extLst>
                    <a:ext uri="{FF2B5EF4-FFF2-40B4-BE49-F238E27FC236}">
                      <a16:creationId xmlns:a16="http://schemas.microsoft.com/office/drawing/2014/main" id="{8E45B20C-7897-392A-105E-6BC294B1CDC7}"/>
                    </a:ext>
                  </a:extLst>
                </p:cNvPr>
                <p:cNvSpPr/>
                <p:nvPr/>
              </p:nvSpPr>
              <p:spPr>
                <a:xfrm>
                  <a:off x="2266636" y="1155544"/>
                  <a:ext cx="21154" cy="34598"/>
                </a:xfrm>
                <a:custGeom>
                  <a:avLst/>
                  <a:gdLst>
                    <a:gd name="connsiteX0" fmla="*/ 21155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547 h 34598"/>
                    <a:gd name="connsiteX3" fmla="*/ 112 w 21154"/>
                    <a:gd name="connsiteY3" fmla="*/ 0 h 34598"/>
                    <a:gd name="connsiteX4" fmla="*/ 21155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5" y="12051"/>
                      </a:moveTo>
                      <a:lnTo>
                        <a:pt x="21098" y="34598"/>
                      </a:lnTo>
                      <a:lnTo>
                        <a:pt x="0" y="22547"/>
                      </a:lnTo>
                      <a:lnTo>
                        <a:pt x="112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1" name="자유형: 도형 520">
                  <a:extLst>
                    <a:ext uri="{FF2B5EF4-FFF2-40B4-BE49-F238E27FC236}">
                      <a16:creationId xmlns:a16="http://schemas.microsoft.com/office/drawing/2014/main" id="{B13980C5-812F-DB95-1EA0-9CDC9F10B497}"/>
                    </a:ext>
                  </a:extLst>
                </p:cNvPr>
                <p:cNvSpPr/>
                <p:nvPr/>
              </p:nvSpPr>
              <p:spPr>
                <a:xfrm>
                  <a:off x="2266580" y="1191253"/>
                  <a:ext cx="21098" cy="34542"/>
                </a:xfrm>
                <a:custGeom>
                  <a:avLst/>
                  <a:gdLst>
                    <a:gd name="connsiteX0" fmla="*/ 21098 w 21098"/>
                    <a:gd name="connsiteY0" fmla="*/ 12051 h 34542"/>
                    <a:gd name="connsiteX1" fmla="*/ 21042 w 21098"/>
                    <a:gd name="connsiteY1" fmla="*/ 34543 h 34542"/>
                    <a:gd name="connsiteX2" fmla="*/ 0 w 21098"/>
                    <a:gd name="connsiteY2" fmla="*/ 22492 h 34542"/>
                    <a:gd name="connsiteX3" fmla="*/ 56 w 21098"/>
                    <a:gd name="connsiteY3" fmla="*/ 0 h 34542"/>
                    <a:gd name="connsiteX4" fmla="*/ 21098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21098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1" name="그래픽 5450">
                <a:extLst>
                  <a:ext uri="{FF2B5EF4-FFF2-40B4-BE49-F238E27FC236}">
                    <a16:creationId xmlns:a16="http://schemas.microsoft.com/office/drawing/2014/main" id="{1509401A-28CF-24CF-D61B-8EB53ABB1FC3}"/>
                  </a:ext>
                </a:extLst>
              </p:cNvPr>
              <p:cNvGrpSpPr/>
              <p:nvPr/>
            </p:nvGrpSpPr>
            <p:grpSpPr>
              <a:xfrm>
                <a:off x="2358043" y="838104"/>
                <a:ext cx="77884" cy="387691"/>
                <a:chOff x="2358043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482" name="자유형: 도형 481">
                  <a:extLst>
                    <a:ext uri="{FF2B5EF4-FFF2-40B4-BE49-F238E27FC236}">
                      <a16:creationId xmlns:a16="http://schemas.microsoft.com/office/drawing/2014/main" id="{E1D409F7-86CA-29A9-BAE1-E0FF6E320A8F}"/>
                    </a:ext>
                  </a:extLst>
                </p:cNvPr>
                <p:cNvSpPr/>
                <p:nvPr/>
              </p:nvSpPr>
              <p:spPr>
                <a:xfrm>
                  <a:off x="2390588" y="1052248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547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3" name="자유형: 도형 482">
                  <a:extLst>
                    <a:ext uri="{FF2B5EF4-FFF2-40B4-BE49-F238E27FC236}">
                      <a16:creationId xmlns:a16="http://schemas.microsoft.com/office/drawing/2014/main" id="{11896A24-06C5-2B95-C8D7-03119F72C284}"/>
                    </a:ext>
                  </a:extLst>
                </p:cNvPr>
                <p:cNvSpPr/>
                <p:nvPr/>
              </p:nvSpPr>
              <p:spPr>
                <a:xfrm>
                  <a:off x="2390476" y="101659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657 h 48204"/>
                    <a:gd name="connsiteX1" fmla="*/ 56 w 45058"/>
                    <a:gd name="connsiteY1" fmla="*/ 48205 h 48204"/>
                    <a:gd name="connsiteX2" fmla="*/ 45058 w 45058"/>
                    <a:gd name="connsiteY2" fmla="*/ 22492 h 48204"/>
                    <a:gd name="connsiteX3" fmla="*/ 45002 w 45058"/>
                    <a:gd name="connsiteY3" fmla="*/ 0 h 48204"/>
                    <a:gd name="connsiteX4" fmla="*/ 0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58" y="22492"/>
                      </a:lnTo>
                      <a:lnTo>
                        <a:pt x="45002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4" name="자유형: 도형 483">
                  <a:extLst>
                    <a:ext uri="{FF2B5EF4-FFF2-40B4-BE49-F238E27FC236}">
                      <a16:creationId xmlns:a16="http://schemas.microsoft.com/office/drawing/2014/main" id="{4652C06D-80A9-D1DB-F4AB-62CCFD403EF7}"/>
                    </a:ext>
                  </a:extLst>
                </p:cNvPr>
                <p:cNvSpPr/>
                <p:nvPr/>
              </p:nvSpPr>
              <p:spPr>
                <a:xfrm>
                  <a:off x="2390364" y="98088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713 h 48204"/>
                    <a:gd name="connsiteX1" fmla="*/ 112 w 45058"/>
                    <a:gd name="connsiteY1" fmla="*/ 48205 h 48204"/>
                    <a:gd name="connsiteX2" fmla="*/ 45058 w 45058"/>
                    <a:gd name="connsiteY2" fmla="*/ 22547 h 48204"/>
                    <a:gd name="connsiteX3" fmla="*/ 45002 w 45058"/>
                    <a:gd name="connsiteY3" fmla="*/ 0 h 48204"/>
                    <a:gd name="connsiteX4" fmla="*/ 0 w 45058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713"/>
                      </a:moveTo>
                      <a:lnTo>
                        <a:pt x="112" y="48205"/>
                      </a:lnTo>
                      <a:lnTo>
                        <a:pt x="45058" y="22547"/>
                      </a:lnTo>
                      <a:lnTo>
                        <a:pt x="45002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5" name="자유형: 도형 484">
                  <a:extLst>
                    <a:ext uri="{FF2B5EF4-FFF2-40B4-BE49-F238E27FC236}">
                      <a16:creationId xmlns:a16="http://schemas.microsoft.com/office/drawing/2014/main" id="{49CA80D9-00B5-F682-CB27-103F8B285F9B}"/>
                    </a:ext>
                  </a:extLst>
                </p:cNvPr>
                <p:cNvSpPr/>
                <p:nvPr/>
              </p:nvSpPr>
              <p:spPr>
                <a:xfrm>
                  <a:off x="2390308" y="945176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6" name="자유형: 도형 485">
                  <a:extLst>
                    <a:ext uri="{FF2B5EF4-FFF2-40B4-BE49-F238E27FC236}">
                      <a16:creationId xmlns:a16="http://schemas.microsoft.com/office/drawing/2014/main" id="{9BD72E3D-9C18-FFF4-8A1F-C26E6A1F9C60}"/>
                    </a:ext>
                  </a:extLst>
                </p:cNvPr>
                <p:cNvSpPr/>
                <p:nvPr/>
              </p:nvSpPr>
              <p:spPr>
                <a:xfrm>
                  <a:off x="2390196" y="90952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657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657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7" name="자유형: 도형 486">
                  <a:extLst>
                    <a:ext uri="{FF2B5EF4-FFF2-40B4-BE49-F238E27FC236}">
                      <a16:creationId xmlns:a16="http://schemas.microsoft.com/office/drawing/2014/main" id="{8A10030A-FF23-4A00-5276-AC07AAE976CA}"/>
                    </a:ext>
                  </a:extLst>
                </p:cNvPr>
                <p:cNvSpPr/>
                <p:nvPr/>
              </p:nvSpPr>
              <p:spPr>
                <a:xfrm>
                  <a:off x="2390083" y="87381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8" name="자유형: 도형 487">
                  <a:extLst>
                    <a:ext uri="{FF2B5EF4-FFF2-40B4-BE49-F238E27FC236}">
                      <a16:creationId xmlns:a16="http://schemas.microsoft.com/office/drawing/2014/main" id="{F3BE97C6-2EE8-FFAF-3BC1-C735B59E9854}"/>
                    </a:ext>
                  </a:extLst>
                </p:cNvPr>
                <p:cNvSpPr/>
                <p:nvPr/>
              </p:nvSpPr>
              <p:spPr>
                <a:xfrm>
                  <a:off x="2389971" y="838104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603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9" name="자유형: 도형 488">
                  <a:extLst>
                    <a:ext uri="{FF2B5EF4-FFF2-40B4-BE49-F238E27FC236}">
                      <a16:creationId xmlns:a16="http://schemas.microsoft.com/office/drawing/2014/main" id="{70E2F04A-7BC9-503A-1D2C-61A633E817E4}"/>
                    </a:ext>
                  </a:extLst>
                </p:cNvPr>
                <p:cNvSpPr/>
                <p:nvPr/>
              </p:nvSpPr>
              <p:spPr>
                <a:xfrm>
                  <a:off x="2358043" y="870037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1996 h 34598"/>
                    <a:gd name="connsiteX1" fmla="*/ 56 w 21154"/>
                    <a:gd name="connsiteY1" fmla="*/ 34599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0" name="자유형: 도형 489">
                  <a:extLst>
                    <a:ext uri="{FF2B5EF4-FFF2-40B4-BE49-F238E27FC236}">
                      <a16:creationId xmlns:a16="http://schemas.microsoft.com/office/drawing/2014/main" id="{F14CDD24-975C-844F-2340-B72B98FEAB20}"/>
                    </a:ext>
                  </a:extLst>
                </p:cNvPr>
                <p:cNvSpPr/>
                <p:nvPr/>
              </p:nvSpPr>
              <p:spPr>
                <a:xfrm>
                  <a:off x="2358155" y="905691"/>
                  <a:ext cx="21154" cy="34654"/>
                </a:xfrm>
                <a:custGeom>
                  <a:avLst/>
                  <a:gdLst>
                    <a:gd name="connsiteX0" fmla="*/ 0 w 21154"/>
                    <a:gd name="connsiteY0" fmla="*/ 12051 h 34654"/>
                    <a:gd name="connsiteX1" fmla="*/ 56 w 21154"/>
                    <a:gd name="connsiteY1" fmla="*/ 34654 h 34654"/>
                    <a:gd name="connsiteX2" fmla="*/ 21154 w 21154"/>
                    <a:gd name="connsiteY2" fmla="*/ 22603 h 34654"/>
                    <a:gd name="connsiteX3" fmla="*/ 21098 w 21154"/>
                    <a:gd name="connsiteY3" fmla="*/ 0 h 34654"/>
                    <a:gd name="connsiteX4" fmla="*/ 0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0" y="12051"/>
                      </a:moveTo>
                      <a:lnTo>
                        <a:pt x="56" y="34654"/>
                      </a:lnTo>
                      <a:lnTo>
                        <a:pt x="21154" y="22603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1" name="자유형: 도형 490">
                  <a:extLst>
                    <a:ext uri="{FF2B5EF4-FFF2-40B4-BE49-F238E27FC236}">
                      <a16:creationId xmlns:a16="http://schemas.microsoft.com/office/drawing/2014/main" id="{E19FE751-F76F-0A09-773B-9E515E2B50F9}"/>
                    </a:ext>
                  </a:extLst>
                </p:cNvPr>
                <p:cNvSpPr/>
                <p:nvPr/>
              </p:nvSpPr>
              <p:spPr>
                <a:xfrm>
                  <a:off x="2358268" y="941400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8 h 34598"/>
                    <a:gd name="connsiteX2" fmla="*/ 21154 w 21154"/>
                    <a:gd name="connsiteY2" fmla="*/ 22603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154" y="22603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2" name="자유형: 도형 491">
                  <a:extLst>
                    <a:ext uri="{FF2B5EF4-FFF2-40B4-BE49-F238E27FC236}">
                      <a16:creationId xmlns:a16="http://schemas.microsoft.com/office/drawing/2014/main" id="{027BDAF5-992E-E98D-CD3D-E65881215B62}"/>
                    </a:ext>
                  </a:extLst>
                </p:cNvPr>
                <p:cNvSpPr/>
                <p:nvPr/>
              </p:nvSpPr>
              <p:spPr>
                <a:xfrm>
                  <a:off x="2358380" y="977109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1996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3" name="자유형: 도형 492">
                  <a:extLst>
                    <a:ext uri="{FF2B5EF4-FFF2-40B4-BE49-F238E27FC236}">
                      <a16:creationId xmlns:a16="http://schemas.microsoft.com/office/drawing/2014/main" id="{2C4893A2-CC80-CFCD-CE28-812779532812}"/>
                    </a:ext>
                  </a:extLst>
                </p:cNvPr>
                <p:cNvSpPr/>
                <p:nvPr/>
              </p:nvSpPr>
              <p:spPr>
                <a:xfrm>
                  <a:off x="2358492" y="1012763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4" name="자유형: 도형 493">
                  <a:extLst>
                    <a:ext uri="{FF2B5EF4-FFF2-40B4-BE49-F238E27FC236}">
                      <a16:creationId xmlns:a16="http://schemas.microsoft.com/office/drawing/2014/main" id="{61B48F64-A8AD-E16F-20A7-272C2A8F8E0F}"/>
                    </a:ext>
                  </a:extLst>
                </p:cNvPr>
                <p:cNvSpPr/>
                <p:nvPr/>
              </p:nvSpPr>
              <p:spPr>
                <a:xfrm>
                  <a:off x="2358548" y="1048472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112 w 21154"/>
                    <a:gd name="connsiteY1" fmla="*/ 34598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112" y="34598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5" name="자유형: 도형 494">
                  <a:extLst>
                    <a:ext uri="{FF2B5EF4-FFF2-40B4-BE49-F238E27FC236}">
                      <a16:creationId xmlns:a16="http://schemas.microsoft.com/office/drawing/2014/main" id="{1EBF5122-6587-A690-DAF8-2C9998BB471F}"/>
                    </a:ext>
                  </a:extLst>
                </p:cNvPr>
                <p:cNvSpPr/>
                <p:nvPr/>
              </p:nvSpPr>
              <p:spPr>
                <a:xfrm>
                  <a:off x="2358660" y="1084181"/>
                  <a:ext cx="21154" cy="34542"/>
                </a:xfrm>
                <a:custGeom>
                  <a:avLst/>
                  <a:gdLst>
                    <a:gd name="connsiteX0" fmla="*/ 0 w 21154"/>
                    <a:gd name="connsiteY0" fmla="*/ 12051 h 34542"/>
                    <a:gd name="connsiteX1" fmla="*/ 56 w 21154"/>
                    <a:gd name="connsiteY1" fmla="*/ 34543 h 34542"/>
                    <a:gd name="connsiteX2" fmla="*/ 21154 w 21154"/>
                    <a:gd name="connsiteY2" fmla="*/ 22492 h 34542"/>
                    <a:gd name="connsiteX3" fmla="*/ 21098 w 21154"/>
                    <a:gd name="connsiteY3" fmla="*/ 0 h 34542"/>
                    <a:gd name="connsiteX4" fmla="*/ 0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154" y="22492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6" name="자유형: 도형 495">
                  <a:extLst>
                    <a:ext uri="{FF2B5EF4-FFF2-40B4-BE49-F238E27FC236}">
                      <a16:creationId xmlns:a16="http://schemas.microsoft.com/office/drawing/2014/main" id="{E7D8C74A-30EE-B866-3719-5325C43B99D9}"/>
                    </a:ext>
                  </a:extLst>
                </p:cNvPr>
                <p:cNvSpPr/>
                <p:nvPr/>
              </p:nvSpPr>
              <p:spPr>
                <a:xfrm>
                  <a:off x="2390925" y="1159320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7" name="자유형: 도형 496">
                  <a:extLst>
                    <a:ext uri="{FF2B5EF4-FFF2-40B4-BE49-F238E27FC236}">
                      <a16:creationId xmlns:a16="http://schemas.microsoft.com/office/drawing/2014/main" id="{3F23E936-60A7-D1F4-5861-88903CE41EBC}"/>
                    </a:ext>
                  </a:extLst>
                </p:cNvPr>
                <p:cNvSpPr/>
                <p:nvPr/>
              </p:nvSpPr>
              <p:spPr>
                <a:xfrm>
                  <a:off x="2390813" y="1123667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657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8" name="자유형: 도형 497">
                  <a:extLst>
                    <a:ext uri="{FF2B5EF4-FFF2-40B4-BE49-F238E27FC236}">
                      <a16:creationId xmlns:a16="http://schemas.microsoft.com/office/drawing/2014/main" id="{9353FB36-F971-8071-E63C-2438E65FDB89}"/>
                    </a:ext>
                  </a:extLst>
                </p:cNvPr>
                <p:cNvSpPr/>
                <p:nvPr/>
              </p:nvSpPr>
              <p:spPr>
                <a:xfrm>
                  <a:off x="2390701" y="1087958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713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713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9" name="자유형: 도형 498">
                  <a:extLst>
                    <a:ext uri="{FF2B5EF4-FFF2-40B4-BE49-F238E27FC236}">
                      <a16:creationId xmlns:a16="http://schemas.microsoft.com/office/drawing/2014/main" id="{7AE2351E-9D5E-9EB9-0D4B-F09D5F0025E5}"/>
                    </a:ext>
                  </a:extLst>
                </p:cNvPr>
                <p:cNvSpPr/>
                <p:nvPr/>
              </p:nvSpPr>
              <p:spPr>
                <a:xfrm>
                  <a:off x="2358773" y="1119835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9 h 34598"/>
                    <a:gd name="connsiteX2" fmla="*/ 21154 w 21154"/>
                    <a:gd name="connsiteY2" fmla="*/ 22547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154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0" name="자유형: 도형 499">
                  <a:extLst>
                    <a:ext uri="{FF2B5EF4-FFF2-40B4-BE49-F238E27FC236}">
                      <a16:creationId xmlns:a16="http://schemas.microsoft.com/office/drawing/2014/main" id="{61942582-6993-FDFE-CD7F-5B2C0F2820F8}"/>
                    </a:ext>
                  </a:extLst>
                </p:cNvPr>
                <p:cNvSpPr/>
                <p:nvPr/>
              </p:nvSpPr>
              <p:spPr>
                <a:xfrm>
                  <a:off x="2358885" y="1155544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8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1" name="자유형: 도형 500">
                  <a:extLst>
                    <a:ext uri="{FF2B5EF4-FFF2-40B4-BE49-F238E27FC236}">
                      <a16:creationId xmlns:a16="http://schemas.microsoft.com/office/drawing/2014/main" id="{1BEBBA2B-4ADE-B858-F2F9-A7D3E66E5766}"/>
                    </a:ext>
                  </a:extLst>
                </p:cNvPr>
                <p:cNvSpPr/>
                <p:nvPr/>
              </p:nvSpPr>
              <p:spPr>
                <a:xfrm>
                  <a:off x="2358997" y="1191253"/>
                  <a:ext cx="21098" cy="34542"/>
                </a:xfrm>
                <a:custGeom>
                  <a:avLst/>
                  <a:gdLst>
                    <a:gd name="connsiteX0" fmla="*/ 0 w 21098"/>
                    <a:gd name="connsiteY0" fmla="*/ 12051 h 34542"/>
                    <a:gd name="connsiteX1" fmla="*/ 56 w 21098"/>
                    <a:gd name="connsiteY1" fmla="*/ 34543 h 34542"/>
                    <a:gd name="connsiteX2" fmla="*/ 21098 w 21098"/>
                    <a:gd name="connsiteY2" fmla="*/ 22492 h 34542"/>
                    <a:gd name="connsiteX3" fmla="*/ 21042 w 21098"/>
                    <a:gd name="connsiteY3" fmla="*/ 0 h 34542"/>
                    <a:gd name="connsiteX4" fmla="*/ 0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098" y="22492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" name="그래픽 5450">
              <a:extLst>
                <a:ext uri="{FF2B5EF4-FFF2-40B4-BE49-F238E27FC236}">
                  <a16:creationId xmlns:a16="http://schemas.microsoft.com/office/drawing/2014/main" id="{E3A3949B-97AD-29FF-B439-00827A73B9A5}"/>
                </a:ext>
              </a:extLst>
            </p:cNvPr>
            <p:cNvGrpSpPr/>
            <p:nvPr/>
          </p:nvGrpSpPr>
          <p:grpSpPr>
            <a:xfrm rot="21402519">
              <a:off x="2064697" y="2294794"/>
              <a:ext cx="600853" cy="462615"/>
              <a:chOff x="2080453" y="1379962"/>
              <a:chExt cx="600853" cy="537359"/>
            </a:xfrm>
          </p:grpSpPr>
          <p:grpSp>
            <p:nvGrpSpPr>
              <p:cNvPr id="452" name="그래픽 5450">
                <a:extLst>
                  <a:ext uri="{FF2B5EF4-FFF2-40B4-BE49-F238E27FC236}">
                    <a16:creationId xmlns:a16="http://schemas.microsoft.com/office/drawing/2014/main" id="{6F7E71B5-A4A5-CE60-3C0C-64918DCD8024}"/>
                  </a:ext>
                </a:extLst>
              </p:cNvPr>
              <p:cNvGrpSpPr/>
              <p:nvPr/>
            </p:nvGrpSpPr>
            <p:grpSpPr>
              <a:xfrm>
                <a:off x="2080453" y="1379962"/>
                <a:ext cx="600853" cy="537359"/>
                <a:chOff x="2080454" y="1379962"/>
                <a:chExt cx="600853" cy="537359"/>
              </a:xfrm>
            </p:grpSpPr>
            <p:sp>
              <p:nvSpPr>
                <p:cNvPr id="469" name="자유형: 도형 468">
                  <a:extLst>
                    <a:ext uri="{FF2B5EF4-FFF2-40B4-BE49-F238E27FC236}">
                      <a16:creationId xmlns:a16="http://schemas.microsoft.com/office/drawing/2014/main" id="{766C2919-2DA9-0416-79A7-DA431A8A35B9}"/>
                    </a:ext>
                  </a:extLst>
                </p:cNvPr>
                <p:cNvSpPr/>
                <p:nvPr/>
              </p:nvSpPr>
              <p:spPr>
                <a:xfrm>
                  <a:off x="2283021" y="1595494"/>
                  <a:ext cx="64136" cy="266513"/>
                </a:xfrm>
                <a:custGeom>
                  <a:avLst/>
                  <a:gdLst>
                    <a:gd name="connsiteX0" fmla="*/ 64137 w 64136"/>
                    <a:gd name="connsiteY0" fmla="*/ 0 h 266513"/>
                    <a:gd name="connsiteX1" fmla="*/ 63519 w 64136"/>
                    <a:gd name="connsiteY1" fmla="*/ 230027 h 266513"/>
                    <a:gd name="connsiteX2" fmla="*/ 0 w 64136"/>
                    <a:gd name="connsiteY2" fmla="*/ 266514 h 266513"/>
                    <a:gd name="connsiteX3" fmla="*/ 673 w 64136"/>
                    <a:gd name="connsiteY3" fmla="*/ 36487 h 266513"/>
                    <a:gd name="connsiteX4" fmla="*/ 64137 w 64136"/>
                    <a:gd name="connsiteY4" fmla="*/ 0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136" h="266513">
                      <a:moveTo>
                        <a:pt x="64137" y="0"/>
                      </a:moveTo>
                      <a:lnTo>
                        <a:pt x="63519" y="230027"/>
                      </a:lnTo>
                      <a:lnTo>
                        <a:pt x="0" y="266514"/>
                      </a:lnTo>
                      <a:lnTo>
                        <a:pt x="673" y="36487"/>
                      </a:lnTo>
                      <a:lnTo>
                        <a:pt x="6413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0" name="자유형: 도형 469">
                  <a:extLst>
                    <a:ext uri="{FF2B5EF4-FFF2-40B4-BE49-F238E27FC236}">
                      <a16:creationId xmlns:a16="http://schemas.microsoft.com/office/drawing/2014/main" id="{1B275C9A-3B80-529E-9CAB-67DE6FD1F9D3}"/>
                    </a:ext>
                  </a:extLst>
                </p:cNvPr>
                <p:cNvSpPr/>
                <p:nvPr/>
              </p:nvSpPr>
              <p:spPr>
                <a:xfrm>
                  <a:off x="2080454" y="1516246"/>
                  <a:ext cx="203239" cy="345762"/>
                </a:xfrm>
                <a:custGeom>
                  <a:avLst/>
                  <a:gdLst>
                    <a:gd name="connsiteX0" fmla="*/ 203240 w 203239"/>
                    <a:gd name="connsiteY0" fmla="*/ 115736 h 345762"/>
                    <a:gd name="connsiteX1" fmla="*/ 203128 w 203239"/>
                    <a:gd name="connsiteY1" fmla="*/ 153611 h 345762"/>
                    <a:gd name="connsiteX2" fmla="*/ 202959 w 203239"/>
                    <a:gd name="connsiteY2" fmla="*/ 205258 h 345762"/>
                    <a:gd name="connsiteX3" fmla="*/ 202959 w 203239"/>
                    <a:gd name="connsiteY3" fmla="*/ 215533 h 345762"/>
                    <a:gd name="connsiteX4" fmla="*/ 202791 w 203239"/>
                    <a:gd name="connsiteY4" fmla="*/ 267236 h 345762"/>
                    <a:gd name="connsiteX5" fmla="*/ 202566 w 203239"/>
                    <a:gd name="connsiteY5" fmla="*/ 345763 h 345762"/>
                    <a:gd name="connsiteX6" fmla="*/ 0 w 203239"/>
                    <a:gd name="connsiteY6" fmla="*/ 230027 h 345762"/>
                    <a:gd name="connsiteX7" fmla="*/ 673 w 203239"/>
                    <a:gd name="connsiteY7" fmla="*/ 0 h 345762"/>
                    <a:gd name="connsiteX8" fmla="*/ 203240 w 203239"/>
                    <a:gd name="connsiteY8" fmla="*/ 115736 h 3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3239" h="345762">
                      <a:moveTo>
                        <a:pt x="203240" y="115736"/>
                      </a:moveTo>
                      <a:lnTo>
                        <a:pt x="203128" y="153611"/>
                      </a:lnTo>
                      <a:lnTo>
                        <a:pt x="202959" y="205258"/>
                      </a:lnTo>
                      <a:lnTo>
                        <a:pt x="202959" y="215533"/>
                      </a:lnTo>
                      <a:lnTo>
                        <a:pt x="202791" y="267236"/>
                      </a:lnTo>
                      <a:lnTo>
                        <a:pt x="202566" y="345763"/>
                      </a:lnTo>
                      <a:lnTo>
                        <a:pt x="0" y="230027"/>
                      </a:lnTo>
                      <a:lnTo>
                        <a:pt x="673" y="0"/>
                      </a:lnTo>
                      <a:lnTo>
                        <a:pt x="203240" y="11573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71" name="그래픽 5450">
                  <a:extLst>
                    <a:ext uri="{FF2B5EF4-FFF2-40B4-BE49-F238E27FC236}">
                      <a16:creationId xmlns:a16="http://schemas.microsoft.com/office/drawing/2014/main" id="{E795A865-8D64-1925-178C-7A06C9D501F3}"/>
                    </a:ext>
                  </a:extLst>
                </p:cNvPr>
                <p:cNvGrpSpPr/>
                <p:nvPr/>
              </p:nvGrpSpPr>
              <p:grpSpPr>
                <a:xfrm>
                  <a:off x="2081127" y="1379962"/>
                  <a:ext cx="600180" cy="307332"/>
                  <a:chOff x="2081127" y="1379962"/>
                  <a:chExt cx="600180" cy="307332"/>
                </a:xfrm>
              </p:grpSpPr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71BC3DF5-944B-B026-642F-E298F07A17C4}"/>
                      </a:ext>
                    </a:extLst>
                  </p:cNvPr>
                  <p:cNvSpPr/>
                  <p:nvPr/>
                </p:nvSpPr>
                <p:spPr>
                  <a:xfrm>
                    <a:off x="2081127" y="1379962"/>
                    <a:ext cx="600180" cy="307332"/>
                  </a:xfrm>
                  <a:custGeom>
                    <a:avLst/>
                    <a:gdLst>
                      <a:gd name="connsiteX0" fmla="*/ 600180 w 600180"/>
                      <a:gd name="connsiteY0" fmla="*/ 207535 h 307332"/>
                      <a:gd name="connsiteX1" fmla="*/ 426736 w 600180"/>
                      <a:gd name="connsiteY1" fmla="*/ 307332 h 307332"/>
                      <a:gd name="connsiteX2" fmla="*/ 266030 w 600180"/>
                      <a:gd name="connsiteY2" fmla="*/ 215532 h 307332"/>
                      <a:gd name="connsiteX3" fmla="*/ 202566 w 600180"/>
                      <a:gd name="connsiteY3" fmla="*/ 252019 h 307332"/>
                      <a:gd name="connsiteX4" fmla="*/ 0 w 600180"/>
                      <a:gd name="connsiteY4" fmla="*/ 136284 h 307332"/>
                      <a:gd name="connsiteX5" fmla="*/ 236907 w 600180"/>
                      <a:gd name="connsiteY5" fmla="*/ 0 h 307332"/>
                      <a:gd name="connsiteX6" fmla="*/ 600180 w 600180"/>
                      <a:gd name="connsiteY6" fmla="*/ 207535 h 307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180" h="307332">
                        <a:moveTo>
                          <a:pt x="600180" y="207535"/>
                        </a:moveTo>
                        <a:lnTo>
                          <a:pt x="426736" y="307332"/>
                        </a:lnTo>
                        <a:lnTo>
                          <a:pt x="266030" y="215532"/>
                        </a:lnTo>
                        <a:lnTo>
                          <a:pt x="202566" y="252019"/>
                        </a:lnTo>
                        <a:lnTo>
                          <a:pt x="0" y="136284"/>
                        </a:lnTo>
                        <a:lnTo>
                          <a:pt x="236907" y="0"/>
                        </a:lnTo>
                        <a:lnTo>
                          <a:pt x="600180" y="20753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4E42CE5E-81EF-150A-C4A7-5F54F711E1A5}"/>
                      </a:ext>
                    </a:extLst>
                  </p:cNvPr>
                  <p:cNvSpPr/>
                  <p:nvPr/>
                </p:nvSpPr>
                <p:spPr>
                  <a:xfrm>
                    <a:off x="2127196" y="1406341"/>
                    <a:ext cx="508043" cy="254518"/>
                  </a:xfrm>
                  <a:custGeom>
                    <a:avLst/>
                    <a:gdLst>
                      <a:gd name="connsiteX0" fmla="*/ 219961 w 508043"/>
                      <a:gd name="connsiteY0" fmla="*/ 162718 h 254518"/>
                      <a:gd name="connsiteX1" fmla="*/ 156442 w 508043"/>
                      <a:gd name="connsiteY1" fmla="*/ 199205 h 254518"/>
                      <a:gd name="connsiteX2" fmla="*/ 0 w 508043"/>
                      <a:gd name="connsiteY2" fmla="*/ 109793 h 254518"/>
                      <a:gd name="connsiteX3" fmla="*/ 190895 w 508043"/>
                      <a:gd name="connsiteY3" fmla="*/ 0 h 254518"/>
                      <a:gd name="connsiteX4" fmla="*/ 508043 w 508043"/>
                      <a:gd name="connsiteY4" fmla="*/ 181267 h 254518"/>
                      <a:gd name="connsiteX5" fmla="*/ 380612 w 508043"/>
                      <a:gd name="connsiteY5" fmla="*/ 254518 h 254518"/>
                      <a:gd name="connsiteX6" fmla="*/ 219961 w 508043"/>
                      <a:gd name="connsiteY6" fmla="*/ 162718 h 25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8043" h="254518">
                        <a:moveTo>
                          <a:pt x="219961" y="162718"/>
                        </a:moveTo>
                        <a:lnTo>
                          <a:pt x="156442" y="199205"/>
                        </a:lnTo>
                        <a:lnTo>
                          <a:pt x="0" y="109793"/>
                        </a:lnTo>
                        <a:lnTo>
                          <a:pt x="190895" y="0"/>
                        </a:lnTo>
                        <a:lnTo>
                          <a:pt x="508043" y="181267"/>
                        </a:lnTo>
                        <a:lnTo>
                          <a:pt x="380612" y="254518"/>
                        </a:lnTo>
                        <a:lnTo>
                          <a:pt x="219961" y="162718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72" name="자유형: 도형 471">
                  <a:extLst>
                    <a:ext uri="{FF2B5EF4-FFF2-40B4-BE49-F238E27FC236}">
                      <a16:creationId xmlns:a16="http://schemas.microsoft.com/office/drawing/2014/main" id="{6C206E82-112F-4D4A-46A0-68BE67EBED5E}"/>
                    </a:ext>
                  </a:extLst>
                </p:cNvPr>
                <p:cNvSpPr/>
                <p:nvPr/>
              </p:nvSpPr>
              <p:spPr>
                <a:xfrm>
                  <a:off x="2507190" y="1587497"/>
                  <a:ext cx="174117" cy="329824"/>
                </a:xfrm>
                <a:custGeom>
                  <a:avLst/>
                  <a:gdLst>
                    <a:gd name="connsiteX0" fmla="*/ 174117 w 174117"/>
                    <a:gd name="connsiteY0" fmla="*/ 0 h 329824"/>
                    <a:gd name="connsiteX1" fmla="*/ 173500 w 174117"/>
                    <a:gd name="connsiteY1" fmla="*/ 230027 h 329824"/>
                    <a:gd name="connsiteX2" fmla="*/ 0 w 174117"/>
                    <a:gd name="connsiteY2" fmla="*/ 329824 h 329824"/>
                    <a:gd name="connsiteX3" fmla="*/ 673 w 174117"/>
                    <a:gd name="connsiteY3" fmla="*/ 99797 h 329824"/>
                    <a:gd name="connsiteX4" fmla="*/ 174117 w 174117"/>
                    <a:gd name="connsiteY4" fmla="*/ 0 h 32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117" h="329824">
                      <a:moveTo>
                        <a:pt x="174117" y="0"/>
                      </a:moveTo>
                      <a:lnTo>
                        <a:pt x="173500" y="230027"/>
                      </a:lnTo>
                      <a:lnTo>
                        <a:pt x="0" y="329824"/>
                      </a:lnTo>
                      <a:lnTo>
                        <a:pt x="673" y="99797"/>
                      </a:lnTo>
                      <a:lnTo>
                        <a:pt x="17411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3" name="자유형: 도형 472">
                  <a:extLst>
                    <a:ext uri="{FF2B5EF4-FFF2-40B4-BE49-F238E27FC236}">
                      <a16:creationId xmlns:a16="http://schemas.microsoft.com/office/drawing/2014/main" id="{E01AD0CD-4963-B0D2-332D-A9317B06642D}"/>
                    </a:ext>
                  </a:extLst>
                </p:cNvPr>
                <p:cNvSpPr/>
                <p:nvPr/>
              </p:nvSpPr>
              <p:spPr>
                <a:xfrm>
                  <a:off x="2346540" y="1595494"/>
                  <a:ext cx="161323" cy="321827"/>
                </a:xfrm>
                <a:custGeom>
                  <a:avLst/>
                  <a:gdLst>
                    <a:gd name="connsiteX0" fmla="*/ 161324 w 161323"/>
                    <a:gd name="connsiteY0" fmla="*/ 91800 h 321827"/>
                    <a:gd name="connsiteX1" fmla="*/ 160650 w 161323"/>
                    <a:gd name="connsiteY1" fmla="*/ 321827 h 321827"/>
                    <a:gd name="connsiteX2" fmla="*/ 0 w 161323"/>
                    <a:gd name="connsiteY2" fmla="*/ 230027 h 321827"/>
                    <a:gd name="connsiteX3" fmla="*/ 617 w 161323"/>
                    <a:gd name="connsiteY3" fmla="*/ 0 h 321827"/>
                    <a:gd name="connsiteX4" fmla="*/ 161324 w 161323"/>
                    <a:gd name="connsiteY4" fmla="*/ 91800 h 32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23" h="321827">
                      <a:moveTo>
                        <a:pt x="161324" y="91800"/>
                      </a:moveTo>
                      <a:lnTo>
                        <a:pt x="160650" y="321827"/>
                      </a:lnTo>
                      <a:lnTo>
                        <a:pt x="0" y="230027"/>
                      </a:lnTo>
                      <a:lnTo>
                        <a:pt x="617" y="0"/>
                      </a:lnTo>
                      <a:lnTo>
                        <a:pt x="161324" y="9180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53" name="자유형: 도형 452">
                <a:extLst>
                  <a:ext uri="{FF2B5EF4-FFF2-40B4-BE49-F238E27FC236}">
                    <a16:creationId xmlns:a16="http://schemas.microsoft.com/office/drawing/2014/main" id="{FC799D9C-8B32-0C42-A85B-A5E88B280BA7}"/>
                  </a:ext>
                </a:extLst>
              </p:cNvPr>
              <p:cNvSpPr/>
              <p:nvPr/>
            </p:nvSpPr>
            <p:spPr>
              <a:xfrm>
                <a:off x="2127195" y="1406341"/>
                <a:ext cx="190894" cy="119789"/>
              </a:xfrm>
              <a:custGeom>
                <a:avLst/>
                <a:gdLst>
                  <a:gd name="connsiteX0" fmla="*/ 190895 w 190894"/>
                  <a:gd name="connsiteY0" fmla="*/ 0 h 119789"/>
                  <a:gd name="connsiteX1" fmla="*/ 190895 w 190894"/>
                  <a:gd name="connsiteY1" fmla="*/ 21214 h 119789"/>
                  <a:gd name="connsiteX2" fmla="*/ 17451 w 190894"/>
                  <a:gd name="connsiteY2" fmla="*/ 119790 h 119789"/>
                  <a:gd name="connsiteX3" fmla="*/ 0 w 190894"/>
                  <a:gd name="connsiteY3" fmla="*/ 109793 h 119789"/>
                  <a:gd name="connsiteX4" fmla="*/ 190895 w 190894"/>
                  <a:gd name="connsiteY4" fmla="*/ 0 h 119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94" h="119789">
                    <a:moveTo>
                      <a:pt x="190895" y="0"/>
                    </a:moveTo>
                    <a:lnTo>
                      <a:pt x="190895" y="21214"/>
                    </a:lnTo>
                    <a:lnTo>
                      <a:pt x="17451" y="119790"/>
                    </a:lnTo>
                    <a:lnTo>
                      <a:pt x="0" y="109793"/>
                    </a:lnTo>
                    <a:lnTo>
                      <a:pt x="190895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54" name="자유형: 도형 453">
                <a:extLst>
                  <a:ext uri="{FF2B5EF4-FFF2-40B4-BE49-F238E27FC236}">
                    <a16:creationId xmlns:a16="http://schemas.microsoft.com/office/drawing/2014/main" id="{252B8387-55E6-997A-AA64-90F5D2F40B95}"/>
                  </a:ext>
                </a:extLst>
              </p:cNvPr>
              <p:cNvSpPr/>
              <p:nvPr/>
            </p:nvSpPr>
            <p:spPr>
              <a:xfrm>
                <a:off x="2318091" y="1406341"/>
                <a:ext cx="317148" cy="191818"/>
              </a:xfrm>
              <a:custGeom>
                <a:avLst/>
                <a:gdLst>
                  <a:gd name="connsiteX0" fmla="*/ 0 w 317148"/>
                  <a:gd name="connsiteY0" fmla="*/ 21214 h 191818"/>
                  <a:gd name="connsiteX1" fmla="*/ 298743 w 317148"/>
                  <a:gd name="connsiteY1" fmla="*/ 191819 h 191818"/>
                  <a:gd name="connsiteX2" fmla="*/ 317148 w 317148"/>
                  <a:gd name="connsiteY2" fmla="*/ 181267 h 191818"/>
                  <a:gd name="connsiteX3" fmla="*/ 0 w 317148"/>
                  <a:gd name="connsiteY3" fmla="*/ 0 h 191818"/>
                  <a:gd name="connsiteX4" fmla="*/ 0 w 317148"/>
                  <a:gd name="connsiteY4" fmla="*/ 21214 h 19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48" h="191818">
                    <a:moveTo>
                      <a:pt x="0" y="21214"/>
                    </a:moveTo>
                    <a:lnTo>
                      <a:pt x="298743" y="191819"/>
                    </a:lnTo>
                    <a:lnTo>
                      <a:pt x="317148" y="181267"/>
                    </a:lnTo>
                    <a:lnTo>
                      <a:pt x="0" y="0"/>
                    </a:lnTo>
                    <a:lnTo>
                      <a:pt x="0" y="21214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55" name="그래픽 5450">
                <a:extLst>
                  <a:ext uri="{FF2B5EF4-FFF2-40B4-BE49-F238E27FC236}">
                    <a16:creationId xmlns:a16="http://schemas.microsoft.com/office/drawing/2014/main" id="{E070F723-F6B2-E15A-A715-62D1E7CE2DF1}"/>
                  </a:ext>
                </a:extLst>
              </p:cNvPr>
              <p:cNvGrpSpPr/>
              <p:nvPr/>
            </p:nvGrpSpPr>
            <p:grpSpPr>
              <a:xfrm>
                <a:off x="2108510" y="1569893"/>
                <a:ext cx="175071" cy="151611"/>
                <a:chOff x="2108510" y="1569893"/>
                <a:chExt cx="175071" cy="151611"/>
              </a:xfrm>
            </p:grpSpPr>
            <p:sp>
              <p:nvSpPr>
                <p:cNvPr id="467" name="자유형: 도형 466">
                  <a:extLst>
                    <a:ext uri="{FF2B5EF4-FFF2-40B4-BE49-F238E27FC236}">
                      <a16:creationId xmlns:a16="http://schemas.microsoft.com/office/drawing/2014/main" id="{E4482785-5537-5C27-9E83-C1CFE43F2CAB}"/>
                    </a:ext>
                  </a:extLst>
                </p:cNvPr>
                <p:cNvSpPr/>
                <p:nvPr/>
              </p:nvSpPr>
              <p:spPr>
                <a:xfrm>
                  <a:off x="2108510" y="1569893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648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648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468" name="자유형: 도형 467">
                  <a:extLst>
                    <a:ext uri="{FF2B5EF4-FFF2-40B4-BE49-F238E27FC236}">
                      <a16:creationId xmlns:a16="http://schemas.microsoft.com/office/drawing/2014/main" id="{228448FE-E085-FDD7-3A14-E45C261EB32C}"/>
                    </a:ext>
                  </a:extLst>
                </p:cNvPr>
                <p:cNvSpPr/>
                <p:nvPr/>
              </p:nvSpPr>
              <p:spPr>
                <a:xfrm>
                  <a:off x="2226235" y="1637146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710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710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710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7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6" name="그래픽 5450">
                <a:extLst>
                  <a:ext uri="{FF2B5EF4-FFF2-40B4-BE49-F238E27FC236}">
                    <a16:creationId xmlns:a16="http://schemas.microsoft.com/office/drawing/2014/main" id="{40BC7414-B2BE-42FD-7C5E-0239784FE458}"/>
                  </a:ext>
                </a:extLst>
              </p:cNvPr>
              <p:cNvGrpSpPr/>
              <p:nvPr/>
            </p:nvGrpSpPr>
            <p:grpSpPr>
              <a:xfrm>
                <a:off x="2108510" y="1631926"/>
                <a:ext cx="541037" cy="197650"/>
                <a:chOff x="2108510" y="1631926"/>
                <a:chExt cx="541037" cy="197650"/>
              </a:xfrm>
            </p:grpSpPr>
            <p:sp>
              <p:nvSpPr>
                <p:cNvPr id="461" name="자유형: 도형 460">
                  <a:extLst>
                    <a:ext uri="{FF2B5EF4-FFF2-40B4-BE49-F238E27FC236}">
                      <a16:creationId xmlns:a16="http://schemas.microsoft.com/office/drawing/2014/main" id="{764C06F4-E5C0-932F-64BF-E7A95D72F9F5}"/>
                    </a:ext>
                  </a:extLst>
                </p:cNvPr>
                <p:cNvSpPr/>
                <p:nvPr/>
              </p:nvSpPr>
              <p:spPr>
                <a:xfrm>
                  <a:off x="2108510" y="1631926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703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703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2" name="자유형: 도형 461">
                  <a:extLst>
                    <a:ext uri="{FF2B5EF4-FFF2-40B4-BE49-F238E27FC236}">
                      <a16:creationId xmlns:a16="http://schemas.microsoft.com/office/drawing/2014/main" id="{2D93E985-4F4F-BA7D-41F2-05AFB30A49A7}"/>
                    </a:ext>
                  </a:extLst>
                </p:cNvPr>
                <p:cNvSpPr/>
                <p:nvPr/>
              </p:nvSpPr>
              <p:spPr>
                <a:xfrm>
                  <a:off x="2539006" y="1648586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3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3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3" name="자유형: 도형 462">
                  <a:extLst>
                    <a:ext uri="{FF2B5EF4-FFF2-40B4-BE49-F238E27FC236}">
                      <a16:creationId xmlns:a16="http://schemas.microsoft.com/office/drawing/2014/main" id="{67BE9D5F-604A-8CFF-693D-D5BAAD295F6E}"/>
                    </a:ext>
                  </a:extLst>
                </p:cNvPr>
                <p:cNvSpPr/>
                <p:nvPr/>
              </p:nvSpPr>
              <p:spPr>
                <a:xfrm>
                  <a:off x="2539006" y="1710619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2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2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2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4" name="자유형: 도형 463">
                  <a:extLst>
                    <a:ext uri="{FF2B5EF4-FFF2-40B4-BE49-F238E27FC236}">
                      <a16:creationId xmlns:a16="http://schemas.microsoft.com/office/drawing/2014/main" id="{0FFCB09D-07F0-9F50-BD9C-B86F798E75F2}"/>
                    </a:ext>
                  </a:extLst>
                </p:cNvPr>
                <p:cNvSpPr/>
                <p:nvPr/>
              </p:nvSpPr>
              <p:spPr>
                <a:xfrm>
                  <a:off x="2226235" y="1699179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99 h 84302"/>
                    <a:gd name="connsiteX1" fmla="*/ 57010 w 57178"/>
                    <a:gd name="connsiteY1" fmla="*/ 84303 h 84302"/>
                    <a:gd name="connsiteX2" fmla="*/ 0 w 57178"/>
                    <a:gd name="connsiteY2" fmla="*/ 51704 h 84302"/>
                    <a:gd name="connsiteX3" fmla="*/ 112 w 57178"/>
                    <a:gd name="connsiteY3" fmla="*/ 0 h 84302"/>
                    <a:gd name="connsiteX4" fmla="*/ 57179 w 57178"/>
                    <a:gd name="connsiteY4" fmla="*/ 32599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99"/>
                      </a:moveTo>
                      <a:lnTo>
                        <a:pt x="57010" y="84303"/>
                      </a:lnTo>
                      <a:lnTo>
                        <a:pt x="0" y="51704"/>
                      </a:lnTo>
                      <a:lnTo>
                        <a:pt x="112" y="0"/>
                      </a:lnTo>
                      <a:lnTo>
                        <a:pt x="57179" y="325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5" name="자유형: 도형 464">
                  <a:extLst>
                    <a:ext uri="{FF2B5EF4-FFF2-40B4-BE49-F238E27FC236}">
                      <a16:creationId xmlns:a16="http://schemas.microsoft.com/office/drawing/2014/main" id="{ADBCDB3C-C593-B724-8841-C50E7120B8A6}"/>
                    </a:ext>
                  </a:extLst>
                </p:cNvPr>
                <p:cNvSpPr/>
                <p:nvPr/>
              </p:nvSpPr>
              <p:spPr>
                <a:xfrm>
                  <a:off x="2419318" y="1683240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655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655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655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6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6" name="자유형: 도형 465">
                  <a:extLst>
                    <a:ext uri="{FF2B5EF4-FFF2-40B4-BE49-F238E27FC236}">
                      <a16:creationId xmlns:a16="http://schemas.microsoft.com/office/drawing/2014/main" id="{8783BE5C-82FA-F3F7-F407-4A58FC2D450A}"/>
                    </a:ext>
                  </a:extLst>
                </p:cNvPr>
                <p:cNvSpPr/>
                <p:nvPr/>
              </p:nvSpPr>
              <p:spPr>
                <a:xfrm>
                  <a:off x="2419318" y="1745273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44 h 84302"/>
                    <a:gd name="connsiteX1" fmla="*/ 57010 w 57178"/>
                    <a:gd name="connsiteY1" fmla="*/ 84303 h 84302"/>
                    <a:gd name="connsiteX2" fmla="*/ 0 w 57178"/>
                    <a:gd name="connsiteY2" fmla="*/ 51648 h 84302"/>
                    <a:gd name="connsiteX3" fmla="*/ 112 w 57178"/>
                    <a:gd name="connsiteY3" fmla="*/ 0 h 84302"/>
                    <a:gd name="connsiteX4" fmla="*/ 57179 w 57178"/>
                    <a:gd name="connsiteY4" fmla="*/ 32544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44"/>
                      </a:moveTo>
                      <a:lnTo>
                        <a:pt x="57010" y="84303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179" y="32544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7" name="그래픽 5450">
                <a:extLst>
                  <a:ext uri="{FF2B5EF4-FFF2-40B4-BE49-F238E27FC236}">
                    <a16:creationId xmlns:a16="http://schemas.microsoft.com/office/drawing/2014/main" id="{C96D95FC-6480-DB06-C7D5-6BAB8D2822F3}"/>
                  </a:ext>
                </a:extLst>
              </p:cNvPr>
              <p:cNvGrpSpPr/>
              <p:nvPr/>
            </p:nvGrpSpPr>
            <p:grpSpPr>
              <a:xfrm>
                <a:off x="2254291" y="1459266"/>
                <a:ext cx="96457" cy="86024"/>
                <a:chOff x="2254291" y="1459266"/>
                <a:chExt cx="96457" cy="86024"/>
              </a:xfrm>
            </p:grpSpPr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05CB15A-0385-617F-C12D-82605DA44AF6}"/>
                    </a:ext>
                  </a:extLst>
                </p:cNvPr>
                <p:cNvSpPr/>
                <p:nvPr/>
              </p:nvSpPr>
              <p:spPr>
                <a:xfrm>
                  <a:off x="2254403" y="1459266"/>
                  <a:ext cx="96345" cy="55257"/>
                </a:xfrm>
                <a:custGeom>
                  <a:avLst/>
                  <a:gdLst>
                    <a:gd name="connsiteX0" fmla="*/ 96345 w 96345"/>
                    <a:gd name="connsiteY0" fmla="*/ 22048 h 55257"/>
                    <a:gd name="connsiteX1" fmla="*/ 38549 w 96345"/>
                    <a:gd name="connsiteY1" fmla="*/ 55258 h 55257"/>
                    <a:gd name="connsiteX2" fmla="*/ 0 w 96345"/>
                    <a:gd name="connsiteY2" fmla="*/ 33210 h 55257"/>
                    <a:gd name="connsiteX3" fmla="*/ 57740 w 96345"/>
                    <a:gd name="connsiteY3" fmla="*/ 0 h 55257"/>
                    <a:gd name="connsiteX4" fmla="*/ 96345 w 96345"/>
                    <a:gd name="connsiteY4" fmla="*/ 22048 h 55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45" h="55257">
                      <a:moveTo>
                        <a:pt x="96345" y="22048"/>
                      </a:moveTo>
                      <a:lnTo>
                        <a:pt x="38549" y="55258"/>
                      </a:lnTo>
                      <a:lnTo>
                        <a:pt x="0" y="33210"/>
                      </a:lnTo>
                      <a:lnTo>
                        <a:pt x="57740" y="0"/>
                      </a:lnTo>
                      <a:lnTo>
                        <a:pt x="96345" y="22048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A984AA3B-E964-58E2-6FA4-1C018686CD91}"/>
                    </a:ext>
                  </a:extLst>
                </p:cNvPr>
                <p:cNvSpPr/>
                <p:nvPr/>
              </p:nvSpPr>
              <p:spPr>
                <a:xfrm>
                  <a:off x="2292896" y="1481314"/>
                  <a:ext cx="57852" cy="63976"/>
                </a:xfrm>
                <a:custGeom>
                  <a:avLst/>
                  <a:gdLst>
                    <a:gd name="connsiteX0" fmla="*/ 57852 w 57852"/>
                    <a:gd name="connsiteY0" fmla="*/ 0 h 63976"/>
                    <a:gd name="connsiteX1" fmla="*/ 57740 w 57852"/>
                    <a:gd name="connsiteY1" fmla="*/ 30767 h 63976"/>
                    <a:gd name="connsiteX2" fmla="*/ 0 w 57852"/>
                    <a:gd name="connsiteY2" fmla="*/ 63977 h 63976"/>
                    <a:gd name="connsiteX3" fmla="*/ 56 w 57852"/>
                    <a:gd name="connsiteY3" fmla="*/ 33210 h 63976"/>
                    <a:gd name="connsiteX4" fmla="*/ 57852 w 57852"/>
                    <a:gd name="connsiteY4" fmla="*/ 0 h 63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52" h="63976">
                      <a:moveTo>
                        <a:pt x="57852" y="0"/>
                      </a:moveTo>
                      <a:lnTo>
                        <a:pt x="57740" y="30767"/>
                      </a:lnTo>
                      <a:lnTo>
                        <a:pt x="0" y="63977"/>
                      </a:lnTo>
                      <a:lnTo>
                        <a:pt x="56" y="33210"/>
                      </a:lnTo>
                      <a:lnTo>
                        <a:pt x="5785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0" name="자유형: 도형 459">
                  <a:extLst>
                    <a:ext uri="{FF2B5EF4-FFF2-40B4-BE49-F238E27FC236}">
                      <a16:creationId xmlns:a16="http://schemas.microsoft.com/office/drawing/2014/main" id="{CF091D3A-E1C2-00CD-5E79-466D0FE9E3A9}"/>
                    </a:ext>
                  </a:extLst>
                </p:cNvPr>
                <p:cNvSpPr/>
                <p:nvPr/>
              </p:nvSpPr>
              <p:spPr>
                <a:xfrm>
                  <a:off x="2254291" y="1492477"/>
                  <a:ext cx="38661" cy="52814"/>
                </a:xfrm>
                <a:custGeom>
                  <a:avLst/>
                  <a:gdLst>
                    <a:gd name="connsiteX0" fmla="*/ 38661 w 38661"/>
                    <a:gd name="connsiteY0" fmla="*/ 22048 h 52814"/>
                    <a:gd name="connsiteX1" fmla="*/ 38605 w 38661"/>
                    <a:gd name="connsiteY1" fmla="*/ 52814 h 52814"/>
                    <a:gd name="connsiteX2" fmla="*/ 0 w 38661"/>
                    <a:gd name="connsiteY2" fmla="*/ 30767 h 52814"/>
                    <a:gd name="connsiteX3" fmla="*/ 112 w 38661"/>
                    <a:gd name="connsiteY3" fmla="*/ 0 h 52814"/>
                    <a:gd name="connsiteX4" fmla="*/ 38661 w 38661"/>
                    <a:gd name="connsiteY4" fmla="*/ 22048 h 5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52814">
                      <a:moveTo>
                        <a:pt x="38661" y="22048"/>
                      </a:moveTo>
                      <a:lnTo>
                        <a:pt x="38605" y="52814"/>
                      </a:lnTo>
                      <a:lnTo>
                        <a:pt x="0" y="30767"/>
                      </a:lnTo>
                      <a:lnTo>
                        <a:pt x="112" y="0"/>
                      </a:lnTo>
                      <a:lnTo>
                        <a:pt x="38661" y="22048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9" name="그래픽 5450">
              <a:extLst>
                <a:ext uri="{FF2B5EF4-FFF2-40B4-BE49-F238E27FC236}">
                  <a16:creationId xmlns:a16="http://schemas.microsoft.com/office/drawing/2014/main" id="{5ADBA38F-FB23-E95E-2A76-8281FFF3957C}"/>
                </a:ext>
              </a:extLst>
            </p:cNvPr>
            <p:cNvGrpSpPr/>
            <p:nvPr/>
          </p:nvGrpSpPr>
          <p:grpSpPr>
            <a:xfrm rot="21402519">
              <a:off x="2973890" y="3071312"/>
              <a:ext cx="578801" cy="421785"/>
              <a:chOff x="2937742" y="2332059"/>
              <a:chExt cx="578801" cy="489932"/>
            </a:xfrm>
          </p:grpSpPr>
          <p:grpSp>
            <p:nvGrpSpPr>
              <p:cNvPr id="436" name="그래픽 5450">
                <a:extLst>
                  <a:ext uri="{FF2B5EF4-FFF2-40B4-BE49-F238E27FC236}">
                    <a16:creationId xmlns:a16="http://schemas.microsoft.com/office/drawing/2014/main" id="{5CADE8E9-87CB-918D-3366-5DC048E17C2C}"/>
                  </a:ext>
                </a:extLst>
              </p:cNvPr>
              <p:cNvGrpSpPr/>
              <p:nvPr/>
            </p:nvGrpSpPr>
            <p:grpSpPr>
              <a:xfrm>
                <a:off x="2937742" y="2461068"/>
                <a:ext cx="578801" cy="360923"/>
                <a:chOff x="2937742" y="2461067"/>
                <a:chExt cx="578801" cy="360923"/>
              </a:xfrm>
            </p:grpSpPr>
            <p:sp>
              <p:nvSpPr>
                <p:cNvPr id="449" name="자유형: 도형 448">
                  <a:extLst>
                    <a:ext uri="{FF2B5EF4-FFF2-40B4-BE49-F238E27FC236}">
                      <a16:creationId xmlns:a16="http://schemas.microsoft.com/office/drawing/2014/main" id="{D787E2FA-880E-0F0C-6D16-0E8957A884C6}"/>
                    </a:ext>
                  </a:extLst>
                </p:cNvPr>
                <p:cNvSpPr/>
                <p:nvPr/>
              </p:nvSpPr>
              <p:spPr>
                <a:xfrm>
                  <a:off x="2937742" y="2461067"/>
                  <a:ext cx="578689" cy="331490"/>
                </a:xfrm>
                <a:custGeom>
                  <a:avLst/>
                  <a:gdLst>
                    <a:gd name="connsiteX0" fmla="*/ 0 w 578689"/>
                    <a:gd name="connsiteY0" fmla="*/ 212367 h 331490"/>
                    <a:gd name="connsiteX1" fmla="*/ 207112 w 578689"/>
                    <a:gd name="connsiteY1" fmla="*/ 331490 h 331490"/>
                    <a:gd name="connsiteX2" fmla="*/ 578689 w 578689"/>
                    <a:gd name="connsiteY2" fmla="*/ 119123 h 331490"/>
                    <a:gd name="connsiteX3" fmla="*/ 371578 w 578689"/>
                    <a:gd name="connsiteY3" fmla="*/ 0 h 331490"/>
                    <a:gd name="connsiteX4" fmla="*/ 0 w 578689"/>
                    <a:gd name="connsiteY4" fmla="*/ 212367 h 33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689" h="331490">
                      <a:moveTo>
                        <a:pt x="0" y="212367"/>
                      </a:moveTo>
                      <a:lnTo>
                        <a:pt x="207112" y="331490"/>
                      </a:lnTo>
                      <a:lnTo>
                        <a:pt x="578689" y="119123"/>
                      </a:lnTo>
                      <a:lnTo>
                        <a:pt x="371578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0" name="자유형: 도형 449">
                  <a:extLst>
                    <a:ext uri="{FF2B5EF4-FFF2-40B4-BE49-F238E27FC236}">
                      <a16:creationId xmlns:a16="http://schemas.microsoft.com/office/drawing/2014/main" id="{DDEDAC08-B4CB-3D56-34D2-1BD7C199120E}"/>
                    </a:ext>
                  </a:extLst>
                </p:cNvPr>
                <p:cNvSpPr/>
                <p:nvPr/>
              </p:nvSpPr>
              <p:spPr>
                <a:xfrm>
                  <a:off x="2937742" y="2673434"/>
                  <a:ext cx="207223" cy="148556"/>
                </a:xfrm>
                <a:custGeom>
                  <a:avLst/>
                  <a:gdLst>
                    <a:gd name="connsiteX0" fmla="*/ 0 w 207223"/>
                    <a:gd name="connsiteY0" fmla="*/ 0 h 148556"/>
                    <a:gd name="connsiteX1" fmla="*/ 112 w 207223"/>
                    <a:gd name="connsiteY1" fmla="*/ 29434 h 148556"/>
                    <a:gd name="connsiteX2" fmla="*/ 207224 w 207223"/>
                    <a:gd name="connsiteY2" fmla="*/ 148557 h 148556"/>
                    <a:gd name="connsiteX3" fmla="*/ 207112 w 207223"/>
                    <a:gd name="connsiteY3" fmla="*/ 119123 h 148556"/>
                    <a:gd name="connsiteX4" fmla="*/ 0 w 207223"/>
                    <a:gd name="connsiteY4" fmla="*/ 0 h 14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23" h="148556">
                      <a:moveTo>
                        <a:pt x="0" y="0"/>
                      </a:moveTo>
                      <a:lnTo>
                        <a:pt x="112" y="29434"/>
                      </a:lnTo>
                      <a:lnTo>
                        <a:pt x="207224" y="148557"/>
                      </a:lnTo>
                      <a:lnTo>
                        <a:pt x="207112" y="1191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1" name="자유형: 도형 450">
                  <a:extLst>
                    <a:ext uri="{FF2B5EF4-FFF2-40B4-BE49-F238E27FC236}">
                      <a16:creationId xmlns:a16="http://schemas.microsoft.com/office/drawing/2014/main" id="{B99D70D9-25CF-8B3B-DF21-CFE56345EB8E}"/>
                    </a:ext>
                  </a:extLst>
                </p:cNvPr>
                <p:cNvSpPr/>
                <p:nvPr/>
              </p:nvSpPr>
              <p:spPr>
                <a:xfrm>
                  <a:off x="3144854" y="2580191"/>
                  <a:ext cx="371689" cy="241800"/>
                </a:xfrm>
                <a:custGeom>
                  <a:avLst/>
                  <a:gdLst>
                    <a:gd name="connsiteX0" fmla="*/ 0 w 371689"/>
                    <a:gd name="connsiteY0" fmla="*/ 212367 h 241800"/>
                    <a:gd name="connsiteX1" fmla="*/ 112 w 371689"/>
                    <a:gd name="connsiteY1" fmla="*/ 241801 h 241800"/>
                    <a:gd name="connsiteX2" fmla="*/ 371690 w 371689"/>
                    <a:gd name="connsiteY2" fmla="*/ 29489 h 241800"/>
                    <a:gd name="connsiteX3" fmla="*/ 371577 w 371689"/>
                    <a:gd name="connsiteY3" fmla="*/ 0 h 241800"/>
                    <a:gd name="connsiteX4" fmla="*/ 0 w 371689"/>
                    <a:gd name="connsiteY4" fmla="*/ 212367 h 241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689" h="241800">
                      <a:moveTo>
                        <a:pt x="0" y="212367"/>
                      </a:moveTo>
                      <a:lnTo>
                        <a:pt x="112" y="241801"/>
                      </a:lnTo>
                      <a:lnTo>
                        <a:pt x="371690" y="29489"/>
                      </a:lnTo>
                      <a:lnTo>
                        <a:pt x="371577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37" name="그래픽 5450">
                <a:extLst>
                  <a:ext uri="{FF2B5EF4-FFF2-40B4-BE49-F238E27FC236}">
                    <a16:creationId xmlns:a16="http://schemas.microsoft.com/office/drawing/2014/main" id="{738F654F-11F6-206C-CE5C-566DA46714EA}"/>
                  </a:ext>
                </a:extLst>
              </p:cNvPr>
              <p:cNvGrpSpPr/>
              <p:nvPr/>
            </p:nvGrpSpPr>
            <p:grpSpPr>
              <a:xfrm>
                <a:off x="3049126" y="2332059"/>
                <a:ext cx="355922" cy="403852"/>
                <a:chOff x="3049126" y="2332059"/>
                <a:chExt cx="355922" cy="403852"/>
              </a:xfrm>
            </p:grpSpPr>
            <p:grpSp>
              <p:nvGrpSpPr>
                <p:cNvPr id="438" name="그래픽 5450">
                  <a:extLst>
                    <a:ext uri="{FF2B5EF4-FFF2-40B4-BE49-F238E27FC236}">
                      <a16:creationId xmlns:a16="http://schemas.microsoft.com/office/drawing/2014/main" id="{2E5291CE-73AC-4054-8A40-3998D6004253}"/>
                    </a:ext>
                  </a:extLst>
                </p:cNvPr>
                <p:cNvGrpSpPr/>
                <p:nvPr/>
              </p:nvGrpSpPr>
              <p:grpSpPr>
                <a:xfrm>
                  <a:off x="3049126" y="2332059"/>
                  <a:ext cx="355922" cy="403852"/>
                  <a:chOff x="3049126" y="2332059"/>
                  <a:chExt cx="355922" cy="403852"/>
                </a:xfrm>
              </p:grpSpPr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211DE1E-FA80-E320-683B-50934525BD41}"/>
                      </a:ext>
                    </a:extLst>
                  </p:cNvPr>
                  <p:cNvSpPr/>
                  <p:nvPr/>
                </p:nvSpPr>
                <p:spPr>
                  <a:xfrm>
                    <a:off x="3049687" y="2332059"/>
                    <a:ext cx="292290" cy="152999"/>
                  </a:xfrm>
                  <a:custGeom>
                    <a:avLst/>
                    <a:gdLst>
                      <a:gd name="connsiteX0" fmla="*/ 0 w 292290"/>
                      <a:gd name="connsiteY0" fmla="*/ 153000 h 152999"/>
                      <a:gd name="connsiteX1" fmla="*/ 228883 w 292290"/>
                      <a:gd name="connsiteY1" fmla="*/ 21381 h 152999"/>
                      <a:gd name="connsiteX2" fmla="*/ 292290 w 292290"/>
                      <a:gd name="connsiteY2" fmla="*/ 0 h 152999"/>
                      <a:gd name="connsiteX3" fmla="*/ 63407 w 292290"/>
                      <a:gd name="connsiteY3" fmla="*/ 131619 h 152999"/>
                      <a:gd name="connsiteX4" fmla="*/ 0 w 292290"/>
                      <a:gd name="connsiteY4" fmla="*/ 153000 h 152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290" h="152999">
                        <a:moveTo>
                          <a:pt x="0" y="153000"/>
                        </a:moveTo>
                        <a:lnTo>
                          <a:pt x="228883" y="21381"/>
                        </a:lnTo>
                        <a:lnTo>
                          <a:pt x="292290" y="0"/>
                        </a:lnTo>
                        <a:lnTo>
                          <a:pt x="63407" y="131619"/>
                        </a:lnTo>
                        <a:lnTo>
                          <a:pt x="0" y="153000"/>
                        </a:lnTo>
                        <a:close/>
                      </a:path>
                    </a:pathLst>
                  </a:custGeom>
                  <a:solidFill>
                    <a:srgbClr val="2731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A07DBD91-CED3-7204-8276-A6462CF8EC2D}"/>
                      </a:ext>
                    </a:extLst>
                  </p:cNvPr>
                  <p:cNvSpPr/>
                  <p:nvPr/>
                </p:nvSpPr>
                <p:spPr>
                  <a:xfrm>
                    <a:off x="3049126" y="2463678"/>
                    <a:ext cx="127038" cy="272234"/>
                  </a:xfrm>
                  <a:custGeom>
                    <a:avLst/>
                    <a:gdLst>
                      <a:gd name="connsiteX0" fmla="*/ 63968 w 127038"/>
                      <a:gd name="connsiteY0" fmla="*/ 0 h 272234"/>
                      <a:gd name="connsiteX1" fmla="*/ 127039 w 127038"/>
                      <a:gd name="connsiteY1" fmla="*/ 93688 h 272234"/>
                      <a:gd name="connsiteX2" fmla="*/ 126534 w 127038"/>
                      <a:gd name="connsiteY2" fmla="*/ 272234 h 272234"/>
                      <a:gd name="connsiteX3" fmla="*/ 0 w 127038"/>
                      <a:gd name="connsiteY3" fmla="*/ 199927 h 272234"/>
                      <a:gd name="connsiteX4" fmla="*/ 561 w 127038"/>
                      <a:gd name="connsiteY4" fmla="*/ 21381 h 272234"/>
                      <a:gd name="connsiteX5" fmla="*/ 63968 w 127038"/>
                      <a:gd name="connsiteY5" fmla="*/ 0 h 27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7038" h="272234">
                        <a:moveTo>
                          <a:pt x="63968" y="0"/>
                        </a:moveTo>
                        <a:lnTo>
                          <a:pt x="127039" y="93688"/>
                        </a:lnTo>
                        <a:lnTo>
                          <a:pt x="126534" y="272234"/>
                        </a:lnTo>
                        <a:lnTo>
                          <a:pt x="0" y="199927"/>
                        </a:lnTo>
                        <a:lnTo>
                          <a:pt x="561" y="21381"/>
                        </a:lnTo>
                        <a:lnTo>
                          <a:pt x="63968" y="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6549AFFC-2785-157B-57EB-14E7FCDF7148}"/>
                      </a:ext>
                    </a:extLst>
                  </p:cNvPr>
                  <p:cNvSpPr/>
                  <p:nvPr/>
                </p:nvSpPr>
                <p:spPr>
                  <a:xfrm>
                    <a:off x="3113094" y="2332059"/>
                    <a:ext cx="291953" cy="225306"/>
                  </a:xfrm>
                  <a:custGeom>
                    <a:avLst/>
                    <a:gdLst>
                      <a:gd name="connsiteX0" fmla="*/ 0 w 291953"/>
                      <a:gd name="connsiteY0" fmla="*/ 131619 h 225306"/>
                      <a:gd name="connsiteX1" fmla="*/ 228883 w 291953"/>
                      <a:gd name="connsiteY1" fmla="*/ 0 h 225306"/>
                      <a:gd name="connsiteX2" fmla="*/ 291954 w 291953"/>
                      <a:gd name="connsiteY2" fmla="*/ 93632 h 225306"/>
                      <a:gd name="connsiteX3" fmla="*/ 63070 w 291953"/>
                      <a:gd name="connsiteY3" fmla="*/ 225307 h 225306"/>
                      <a:gd name="connsiteX4" fmla="*/ 0 w 291953"/>
                      <a:gd name="connsiteY4" fmla="*/ 131619 h 22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53" h="225306">
                        <a:moveTo>
                          <a:pt x="0" y="131619"/>
                        </a:moveTo>
                        <a:lnTo>
                          <a:pt x="228883" y="0"/>
                        </a:lnTo>
                        <a:lnTo>
                          <a:pt x="291954" y="93632"/>
                        </a:lnTo>
                        <a:lnTo>
                          <a:pt x="63070" y="225307"/>
                        </a:lnTo>
                        <a:lnTo>
                          <a:pt x="0" y="131619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C093A02E-208D-5679-67CB-9353777CB4B8}"/>
                      </a:ext>
                    </a:extLst>
                  </p:cNvPr>
                  <p:cNvSpPr/>
                  <p:nvPr/>
                </p:nvSpPr>
                <p:spPr>
                  <a:xfrm>
                    <a:off x="3175660" y="2425691"/>
                    <a:ext cx="229388" cy="310220"/>
                  </a:xfrm>
                  <a:custGeom>
                    <a:avLst/>
                    <a:gdLst>
                      <a:gd name="connsiteX0" fmla="*/ 505 w 229388"/>
                      <a:gd name="connsiteY0" fmla="*/ 131674 h 310220"/>
                      <a:gd name="connsiteX1" fmla="*/ 229388 w 229388"/>
                      <a:gd name="connsiteY1" fmla="*/ 0 h 310220"/>
                      <a:gd name="connsiteX2" fmla="*/ 228883 w 229388"/>
                      <a:gd name="connsiteY2" fmla="*/ 178546 h 310220"/>
                      <a:gd name="connsiteX3" fmla="*/ 0 w 229388"/>
                      <a:gd name="connsiteY3" fmla="*/ 310220 h 310220"/>
                      <a:gd name="connsiteX4" fmla="*/ 505 w 229388"/>
                      <a:gd name="connsiteY4" fmla="*/ 131674 h 310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9388" h="310220">
                        <a:moveTo>
                          <a:pt x="505" y="131674"/>
                        </a:moveTo>
                        <a:lnTo>
                          <a:pt x="229388" y="0"/>
                        </a:lnTo>
                        <a:lnTo>
                          <a:pt x="228883" y="178546"/>
                        </a:lnTo>
                        <a:lnTo>
                          <a:pt x="0" y="310220"/>
                        </a:lnTo>
                        <a:lnTo>
                          <a:pt x="505" y="131674"/>
                        </a:lnTo>
                        <a:close/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39" name="자유형: 도형 438">
                  <a:extLst>
                    <a:ext uri="{FF2B5EF4-FFF2-40B4-BE49-F238E27FC236}">
                      <a16:creationId xmlns:a16="http://schemas.microsoft.com/office/drawing/2014/main" id="{4EB29570-EF3F-5E88-E743-520B501679D5}"/>
                    </a:ext>
                  </a:extLst>
                </p:cNvPr>
                <p:cNvSpPr/>
                <p:nvPr/>
              </p:nvSpPr>
              <p:spPr>
                <a:xfrm>
                  <a:off x="3088461" y="2551757"/>
                  <a:ext cx="38156" cy="56035"/>
                </a:xfrm>
                <a:custGeom>
                  <a:avLst/>
                  <a:gdLst>
                    <a:gd name="connsiteX0" fmla="*/ 38157 w 38156"/>
                    <a:gd name="connsiteY0" fmla="*/ 21714 h 56035"/>
                    <a:gd name="connsiteX1" fmla="*/ 38045 w 38156"/>
                    <a:gd name="connsiteY1" fmla="*/ 56035 h 56035"/>
                    <a:gd name="connsiteX2" fmla="*/ 0 w 38156"/>
                    <a:gd name="connsiteY2" fmla="*/ 34321 h 56035"/>
                    <a:gd name="connsiteX3" fmla="*/ 112 w 38156"/>
                    <a:gd name="connsiteY3" fmla="*/ 0 h 56035"/>
                    <a:gd name="connsiteX4" fmla="*/ 38157 w 38156"/>
                    <a:gd name="connsiteY4" fmla="*/ 21714 h 56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56" h="56035">
                      <a:moveTo>
                        <a:pt x="38157" y="21714"/>
                      </a:moveTo>
                      <a:lnTo>
                        <a:pt x="38045" y="56035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157" y="217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0" name="자유형: 도형 439">
                  <a:extLst>
                    <a:ext uri="{FF2B5EF4-FFF2-40B4-BE49-F238E27FC236}">
                      <a16:creationId xmlns:a16="http://schemas.microsoft.com/office/drawing/2014/main" id="{3FB0F8E3-0E23-D175-EFC4-E3F5524357B6}"/>
                    </a:ext>
                  </a:extLst>
                </p:cNvPr>
                <p:cNvSpPr/>
                <p:nvPr/>
              </p:nvSpPr>
              <p:spPr>
                <a:xfrm>
                  <a:off x="3088461" y="2592964"/>
                  <a:ext cx="38044" cy="55979"/>
                </a:xfrm>
                <a:custGeom>
                  <a:avLst/>
                  <a:gdLst>
                    <a:gd name="connsiteX0" fmla="*/ 38045 w 38044"/>
                    <a:gd name="connsiteY0" fmla="*/ 21659 h 55979"/>
                    <a:gd name="connsiteX1" fmla="*/ 37932 w 38044"/>
                    <a:gd name="connsiteY1" fmla="*/ 55980 h 55979"/>
                    <a:gd name="connsiteX2" fmla="*/ 0 w 38044"/>
                    <a:gd name="connsiteY2" fmla="*/ 34321 h 55979"/>
                    <a:gd name="connsiteX3" fmla="*/ 112 w 38044"/>
                    <a:gd name="connsiteY3" fmla="*/ 0 h 55979"/>
                    <a:gd name="connsiteX4" fmla="*/ 38045 w 38044"/>
                    <a:gd name="connsiteY4" fmla="*/ 21659 h 55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44" h="55979">
                      <a:moveTo>
                        <a:pt x="38045" y="21659"/>
                      </a:moveTo>
                      <a:lnTo>
                        <a:pt x="37932" y="55980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045" y="216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1" name="자유형: 도형 440">
                  <a:extLst>
                    <a:ext uri="{FF2B5EF4-FFF2-40B4-BE49-F238E27FC236}">
                      <a16:creationId xmlns:a16="http://schemas.microsoft.com/office/drawing/2014/main" id="{22A3201A-B3D5-7F58-0539-F4269F438180}"/>
                    </a:ext>
                  </a:extLst>
                </p:cNvPr>
                <p:cNvSpPr/>
                <p:nvPr/>
              </p:nvSpPr>
              <p:spPr>
                <a:xfrm>
                  <a:off x="3216902" y="2535429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929 h 76250"/>
                    <a:gd name="connsiteX1" fmla="*/ 112 w 73451"/>
                    <a:gd name="connsiteY1" fmla="*/ 76250 h 76250"/>
                    <a:gd name="connsiteX2" fmla="*/ 73452 w 73451"/>
                    <a:gd name="connsiteY2" fmla="*/ 34376 h 76250"/>
                    <a:gd name="connsiteX3" fmla="*/ 73339 w 73451"/>
                    <a:gd name="connsiteY3" fmla="*/ 0 h 76250"/>
                    <a:gd name="connsiteX4" fmla="*/ 0 w 73451"/>
                    <a:gd name="connsiteY4" fmla="*/ 41929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929"/>
                      </a:moveTo>
                      <a:lnTo>
                        <a:pt x="112" y="76250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2" name="자유형: 도형 441">
                  <a:extLst>
                    <a:ext uri="{FF2B5EF4-FFF2-40B4-BE49-F238E27FC236}">
                      <a16:creationId xmlns:a16="http://schemas.microsoft.com/office/drawing/2014/main" id="{67AEF10D-CA3D-CBA6-F3DE-F7BDA158A769}"/>
                    </a:ext>
                  </a:extLst>
                </p:cNvPr>
                <p:cNvSpPr/>
                <p:nvPr/>
              </p:nvSpPr>
              <p:spPr>
                <a:xfrm>
                  <a:off x="3216902" y="2576692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3" name="자유형: 도형 442">
                  <a:extLst>
                    <a:ext uri="{FF2B5EF4-FFF2-40B4-BE49-F238E27FC236}">
                      <a16:creationId xmlns:a16="http://schemas.microsoft.com/office/drawing/2014/main" id="{D1AEF88B-A3C1-74CA-F06D-3CD138E00DEC}"/>
                    </a:ext>
                  </a:extLst>
                </p:cNvPr>
                <p:cNvSpPr/>
                <p:nvPr/>
              </p:nvSpPr>
              <p:spPr>
                <a:xfrm>
                  <a:off x="3295740" y="2490612"/>
                  <a:ext cx="73451" cy="76305"/>
                </a:xfrm>
                <a:custGeom>
                  <a:avLst/>
                  <a:gdLst>
                    <a:gd name="connsiteX0" fmla="*/ 0 w 73451"/>
                    <a:gd name="connsiteY0" fmla="*/ 41929 h 76305"/>
                    <a:gd name="connsiteX1" fmla="*/ 112 w 73451"/>
                    <a:gd name="connsiteY1" fmla="*/ 76305 h 76305"/>
                    <a:gd name="connsiteX2" fmla="*/ 73452 w 73451"/>
                    <a:gd name="connsiteY2" fmla="*/ 34376 h 76305"/>
                    <a:gd name="connsiteX3" fmla="*/ 73339 w 73451"/>
                    <a:gd name="connsiteY3" fmla="*/ 0 h 76305"/>
                    <a:gd name="connsiteX4" fmla="*/ 0 w 73451"/>
                    <a:gd name="connsiteY4" fmla="*/ 41929 h 7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305">
                      <a:moveTo>
                        <a:pt x="0" y="41929"/>
                      </a:moveTo>
                      <a:lnTo>
                        <a:pt x="112" y="76305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4" name="자유형: 도형 443">
                  <a:extLst>
                    <a:ext uri="{FF2B5EF4-FFF2-40B4-BE49-F238E27FC236}">
                      <a16:creationId xmlns:a16="http://schemas.microsoft.com/office/drawing/2014/main" id="{2F1DED4A-A75B-B8E6-736F-66E18E46EDCD}"/>
                    </a:ext>
                  </a:extLst>
                </p:cNvPr>
                <p:cNvSpPr/>
                <p:nvPr/>
              </p:nvSpPr>
              <p:spPr>
                <a:xfrm>
                  <a:off x="3295740" y="2531875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" name="그래픽 5450">
              <a:extLst>
                <a:ext uri="{FF2B5EF4-FFF2-40B4-BE49-F238E27FC236}">
                  <a16:creationId xmlns:a16="http://schemas.microsoft.com/office/drawing/2014/main" id="{295CE72C-5DD1-1243-8844-24E2ED759989}"/>
                </a:ext>
              </a:extLst>
            </p:cNvPr>
            <p:cNvGrpSpPr/>
            <p:nvPr/>
          </p:nvGrpSpPr>
          <p:grpSpPr>
            <a:xfrm rot="21402519">
              <a:off x="2591023" y="2999196"/>
              <a:ext cx="193764" cy="113273"/>
              <a:chOff x="2570920" y="2215691"/>
              <a:chExt cx="193764" cy="131574"/>
            </a:xfrm>
          </p:grpSpPr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5F5E855E-8DD6-922F-CF6B-0484C6F643B4}"/>
                  </a:ext>
                </a:extLst>
              </p:cNvPr>
              <p:cNvSpPr/>
              <p:nvPr/>
            </p:nvSpPr>
            <p:spPr>
              <a:xfrm>
                <a:off x="2570920" y="2215691"/>
                <a:ext cx="193764" cy="130807"/>
              </a:xfrm>
              <a:custGeom>
                <a:avLst/>
                <a:gdLst>
                  <a:gd name="connsiteX0" fmla="*/ 183334 w 193764"/>
                  <a:gd name="connsiteY0" fmla="*/ 104206 h 130807"/>
                  <a:gd name="connsiteX1" fmla="*/ 148769 w 193764"/>
                  <a:gd name="connsiteY1" fmla="*/ 128642 h 130807"/>
                  <a:gd name="connsiteX2" fmla="*/ 87662 w 193764"/>
                  <a:gd name="connsiteY2" fmla="*/ 113869 h 130807"/>
                  <a:gd name="connsiteX3" fmla="*/ 7926 w 193764"/>
                  <a:gd name="connsiteY3" fmla="*/ 64609 h 130807"/>
                  <a:gd name="connsiteX4" fmla="*/ 1417 w 193764"/>
                  <a:gd name="connsiteY4" fmla="*/ 34787 h 130807"/>
                  <a:gd name="connsiteX5" fmla="*/ 7085 w 193764"/>
                  <a:gd name="connsiteY5" fmla="*/ 26345 h 130807"/>
                  <a:gd name="connsiteX6" fmla="*/ 32055 w 193764"/>
                  <a:gd name="connsiteY6" fmla="*/ 6353 h 130807"/>
                  <a:gd name="connsiteX7" fmla="*/ 42324 w 193764"/>
                  <a:gd name="connsiteY7" fmla="*/ 1188 h 130807"/>
                  <a:gd name="connsiteX8" fmla="*/ 58316 w 193764"/>
                  <a:gd name="connsiteY8" fmla="*/ 1577 h 130807"/>
                  <a:gd name="connsiteX9" fmla="*/ 73634 w 193764"/>
                  <a:gd name="connsiteY9" fmla="*/ 7408 h 130807"/>
                  <a:gd name="connsiteX10" fmla="*/ 92488 w 193764"/>
                  <a:gd name="connsiteY10" fmla="*/ 9574 h 130807"/>
                  <a:gd name="connsiteX11" fmla="*/ 113138 w 193764"/>
                  <a:gd name="connsiteY11" fmla="*/ 16016 h 130807"/>
                  <a:gd name="connsiteX12" fmla="*/ 153034 w 193764"/>
                  <a:gd name="connsiteY12" fmla="*/ 35287 h 130807"/>
                  <a:gd name="connsiteX13" fmla="*/ 176769 w 193764"/>
                  <a:gd name="connsiteY13" fmla="*/ 63388 h 130807"/>
                  <a:gd name="connsiteX14" fmla="*/ 185467 w 193764"/>
                  <a:gd name="connsiteY14" fmla="*/ 68330 h 130807"/>
                  <a:gd name="connsiteX15" fmla="*/ 192593 w 193764"/>
                  <a:gd name="connsiteY15" fmla="*/ 78327 h 130807"/>
                  <a:gd name="connsiteX16" fmla="*/ 192930 w 193764"/>
                  <a:gd name="connsiteY16" fmla="*/ 79049 h 130807"/>
                  <a:gd name="connsiteX17" fmla="*/ 183390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83334" y="104206"/>
                    </a:moveTo>
                    <a:cubicBezTo>
                      <a:pt x="183334" y="104206"/>
                      <a:pt x="172000" y="119200"/>
                      <a:pt x="148769" y="128642"/>
                    </a:cubicBezTo>
                    <a:cubicBezTo>
                      <a:pt x="125482" y="138027"/>
                      <a:pt x="87662" y="113869"/>
                      <a:pt x="87662" y="113869"/>
                    </a:cubicBezTo>
                    <a:lnTo>
                      <a:pt x="7926" y="64609"/>
                    </a:lnTo>
                    <a:cubicBezTo>
                      <a:pt x="-1893" y="53558"/>
                      <a:pt x="-603" y="41562"/>
                      <a:pt x="1417" y="34787"/>
                    </a:cubicBezTo>
                    <a:cubicBezTo>
                      <a:pt x="2371" y="31455"/>
                      <a:pt x="4391" y="28567"/>
                      <a:pt x="7085" y="26345"/>
                    </a:cubicBezTo>
                    <a:cubicBezTo>
                      <a:pt x="13033" y="21347"/>
                      <a:pt x="25209" y="11295"/>
                      <a:pt x="32055" y="6353"/>
                    </a:cubicBezTo>
                    <a:cubicBezTo>
                      <a:pt x="35478" y="3854"/>
                      <a:pt x="39069" y="2243"/>
                      <a:pt x="42324" y="1188"/>
                    </a:cubicBezTo>
                    <a:cubicBezTo>
                      <a:pt x="47542" y="-534"/>
                      <a:pt x="53209" y="-367"/>
                      <a:pt x="58316" y="1577"/>
                    </a:cubicBezTo>
                    <a:lnTo>
                      <a:pt x="73634" y="7408"/>
                    </a:lnTo>
                    <a:cubicBezTo>
                      <a:pt x="73634" y="7408"/>
                      <a:pt x="88448" y="8574"/>
                      <a:pt x="92488" y="9574"/>
                    </a:cubicBezTo>
                    <a:cubicBezTo>
                      <a:pt x="97370" y="10851"/>
                      <a:pt x="104721" y="12962"/>
                      <a:pt x="113138" y="16016"/>
                    </a:cubicBezTo>
                    <a:cubicBezTo>
                      <a:pt x="128344" y="21625"/>
                      <a:pt x="153034" y="35287"/>
                      <a:pt x="153034" y="35287"/>
                    </a:cubicBezTo>
                    <a:lnTo>
                      <a:pt x="176769" y="63388"/>
                    </a:lnTo>
                    <a:cubicBezTo>
                      <a:pt x="176769" y="63388"/>
                      <a:pt x="181090" y="64665"/>
                      <a:pt x="185467" y="68330"/>
                    </a:cubicBezTo>
                    <a:cubicBezTo>
                      <a:pt x="188160" y="70607"/>
                      <a:pt x="190910" y="73828"/>
                      <a:pt x="192593" y="78327"/>
                    </a:cubicBezTo>
                    <a:cubicBezTo>
                      <a:pt x="192761" y="78549"/>
                      <a:pt x="192818" y="78826"/>
                      <a:pt x="192930" y="79049"/>
                    </a:cubicBezTo>
                    <a:cubicBezTo>
                      <a:pt x="197250" y="91322"/>
                      <a:pt x="183390" y="104039"/>
                      <a:pt x="183390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189968BF-6A26-8BCB-A0C4-964CA6B1EA5E}"/>
                  </a:ext>
                </a:extLst>
              </p:cNvPr>
              <p:cNvSpPr/>
              <p:nvPr/>
            </p:nvSpPr>
            <p:spPr>
              <a:xfrm>
                <a:off x="2618845" y="2225376"/>
                <a:ext cx="128788" cy="85286"/>
              </a:xfrm>
              <a:custGeom>
                <a:avLst/>
                <a:gdLst>
                  <a:gd name="connsiteX0" fmla="*/ 128788 w 128788"/>
                  <a:gd name="connsiteY0" fmla="*/ 53814 h 85286"/>
                  <a:gd name="connsiteX1" fmla="*/ 92203 w 128788"/>
                  <a:gd name="connsiteY1" fmla="*/ 82415 h 85286"/>
                  <a:gd name="connsiteX2" fmla="*/ 68074 w 128788"/>
                  <a:gd name="connsiteY2" fmla="*/ 81637 h 85286"/>
                  <a:gd name="connsiteX3" fmla="*/ 5677 w 128788"/>
                  <a:gd name="connsiteY3" fmla="*/ 43928 h 85286"/>
                  <a:gd name="connsiteX4" fmla="*/ 1581 w 128788"/>
                  <a:gd name="connsiteY4" fmla="*/ 37875 h 85286"/>
                  <a:gd name="connsiteX5" fmla="*/ 5846 w 128788"/>
                  <a:gd name="connsiteY5" fmla="*/ 19104 h 85286"/>
                  <a:gd name="connsiteX6" fmla="*/ 20042 w 128788"/>
                  <a:gd name="connsiteY6" fmla="*/ 6498 h 85286"/>
                  <a:gd name="connsiteX7" fmla="*/ 44451 w 128788"/>
                  <a:gd name="connsiteY7" fmla="*/ 0 h 85286"/>
                  <a:gd name="connsiteX8" fmla="*/ 65100 w 128788"/>
                  <a:gd name="connsiteY8" fmla="*/ 6442 h 85286"/>
                  <a:gd name="connsiteX9" fmla="*/ 104996 w 128788"/>
                  <a:gd name="connsiteY9" fmla="*/ 25713 h 85286"/>
                  <a:gd name="connsiteX10" fmla="*/ 128732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128788" y="53814"/>
                    </a:moveTo>
                    <a:cubicBezTo>
                      <a:pt x="117005" y="63421"/>
                      <a:pt x="98600" y="78249"/>
                      <a:pt x="92203" y="82415"/>
                    </a:cubicBezTo>
                    <a:cubicBezTo>
                      <a:pt x="82495" y="88690"/>
                      <a:pt x="72788" y="82914"/>
                      <a:pt x="68074" y="81637"/>
                    </a:cubicBezTo>
                    <a:cubicBezTo>
                      <a:pt x="63417" y="80249"/>
                      <a:pt x="14767" y="55591"/>
                      <a:pt x="5677" y="43928"/>
                    </a:cubicBezTo>
                    <a:cubicBezTo>
                      <a:pt x="3994" y="41763"/>
                      <a:pt x="2647" y="39708"/>
                      <a:pt x="1581" y="37875"/>
                    </a:cubicBezTo>
                    <a:cubicBezTo>
                      <a:pt x="-1898" y="31711"/>
                      <a:pt x="739" y="24047"/>
                      <a:pt x="5846" y="19104"/>
                    </a:cubicBezTo>
                    <a:cubicBezTo>
                      <a:pt x="9998" y="15050"/>
                      <a:pt x="15497" y="9885"/>
                      <a:pt x="20042" y="6498"/>
                    </a:cubicBezTo>
                    <a:cubicBezTo>
                      <a:pt x="28571" y="167"/>
                      <a:pt x="44451" y="0"/>
                      <a:pt x="44451" y="0"/>
                    </a:cubicBezTo>
                    <a:cubicBezTo>
                      <a:pt x="49333" y="1277"/>
                      <a:pt x="56684" y="3388"/>
                      <a:pt x="65100" y="6442"/>
                    </a:cubicBezTo>
                    <a:cubicBezTo>
                      <a:pt x="80307" y="12051"/>
                      <a:pt x="104996" y="25713"/>
                      <a:pt x="104996" y="25713"/>
                    </a:cubicBezTo>
                    <a:lnTo>
                      <a:pt x="128732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97AFD91-CE3F-CEB2-7F50-56FB897EF29D}"/>
                  </a:ext>
                </a:extLst>
              </p:cNvPr>
              <p:cNvSpPr/>
              <p:nvPr/>
            </p:nvSpPr>
            <p:spPr>
              <a:xfrm>
                <a:off x="2594180" y="2276654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80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0A6BEF98-F242-F6C7-447D-A375325D4770}"/>
                  </a:ext>
                </a:extLst>
              </p:cNvPr>
              <p:cNvSpPr/>
              <p:nvPr/>
            </p:nvSpPr>
            <p:spPr>
              <a:xfrm>
                <a:off x="2592012" y="2276921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6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89A490F9-C805-C62C-F5F4-1D3079FEB6BF}"/>
                  </a:ext>
                </a:extLst>
              </p:cNvPr>
              <p:cNvSpPr/>
              <p:nvPr/>
            </p:nvSpPr>
            <p:spPr>
              <a:xfrm>
                <a:off x="2598704" y="2285389"/>
                <a:ext cx="11964" cy="15071"/>
              </a:xfrm>
              <a:custGeom>
                <a:avLst/>
                <a:gdLst>
                  <a:gd name="connsiteX0" fmla="*/ 11397 w 11964"/>
                  <a:gd name="connsiteY0" fmla="*/ 5685 h 15071"/>
                  <a:gd name="connsiteX1" fmla="*/ 8535 w 11964"/>
                  <a:gd name="connsiteY1" fmla="*/ 14848 h 15071"/>
                  <a:gd name="connsiteX2" fmla="*/ 567 w 11964"/>
                  <a:gd name="connsiteY2" fmla="*/ 9405 h 15071"/>
                  <a:gd name="connsiteX3" fmla="*/ 3429 w 11964"/>
                  <a:gd name="connsiteY3" fmla="*/ 242 h 15071"/>
                  <a:gd name="connsiteX4" fmla="*/ 11397 w 11964"/>
                  <a:gd name="connsiteY4" fmla="*/ 5685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85"/>
                    </a:moveTo>
                    <a:cubicBezTo>
                      <a:pt x="12800" y="9739"/>
                      <a:pt x="11509" y="13793"/>
                      <a:pt x="8535" y="14848"/>
                    </a:cubicBezTo>
                    <a:cubicBezTo>
                      <a:pt x="5561" y="15848"/>
                      <a:pt x="1970" y="13404"/>
                      <a:pt x="567" y="9405"/>
                    </a:cubicBezTo>
                    <a:cubicBezTo>
                      <a:pt x="-836" y="5351"/>
                      <a:pt x="455" y="1297"/>
                      <a:pt x="3429" y="242"/>
                    </a:cubicBezTo>
                    <a:cubicBezTo>
                      <a:pt x="6403" y="-813"/>
                      <a:pt x="9994" y="1686"/>
                      <a:pt x="11397" y="568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9C5D48BC-62E2-605B-0A04-9F7EE5AA8DAB}"/>
                  </a:ext>
                </a:extLst>
              </p:cNvPr>
              <p:cNvSpPr/>
              <p:nvPr/>
            </p:nvSpPr>
            <p:spPr>
              <a:xfrm>
                <a:off x="2658541" y="2314919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79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CA235610-C0BF-0AD5-230F-88679E1710C5}"/>
                  </a:ext>
                </a:extLst>
              </p:cNvPr>
              <p:cNvSpPr/>
              <p:nvPr/>
            </p:nvSpPr>
            <p:spPr>
              <a:xfrm>
                <a:off x="2656374" y="2315186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5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655186A3-3AA3-32C9-81C6-22F3F16501E0}"/>
                  </a:ext>
                </a:extLst>
              </p:cNvPr>
              <p:cNvSpPr/>
              <p:nvPr/>
            </p:nvSpPr>
            <p:spPr>
              <a:xfrm>
                <a:off x="2663121" y="2323671"/>
                <a:ext cx="11964" cy="15071"/>
              </a:xfrm>
              <a:custGeom>
                <a:avLst/>
                <a:gdLst>
                  <a:gd name="connsiteX0" fmla="*/ 11397 w 11964"/>
                  <a:gd name="connsiteY0" fmla="*/ 5666 h 15071"/>
                  <a:gd name="connsiteX1" fmla="*/ 8535 w 11964"/>
                  <a:gd name="connsiteY1" fmla="*/ 14830 h 15071"/>
                  <a:gd name="connsiteX2" fmla="*/ 567 w 11964"/>
                  <a:gd name="connsiteY2" fmla="*/ 9387 h 15071"/>
                  <a:gd name="connsiteX3" fmla="*/ 3429 w 11964"/>
                  <a:gd name="connsiteY3" fmla="*/ 224 h 15071"/>
                  <a:gd name="connsiteX4" fmla="*/ 11397 w 11964"/>
                  <a:gd name="connsiteY4" fmla="*/ 5666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66"/>
                    </a:moveTo>
                    <a:cubicBezTo>
                      <a:pt x="12800" y="9720"/>
                      <a:pt x="11509" y="13774"/>
                      <a:pt x="8535" y="14830"/>
                    </a:cubicBezTo>
                    <a:cubicBezTo>
                      <a:pt x="5561" y="15885"/>
                      <a:pt x="1970" y="13386"/>
                      <a:pt x="567" y="9387"/>
                    </a:cubicBezTo>
                    <a:cubicBezTo>
                      <a:pt x="-836" y="5389"/>
                      <a:pt x="455" y="1279"/>
                      <a:pt x="3429" y="224"/>
                    </a:cubicBezTo>
                    <a:cubicBezTo>
                      <a:pt x="6403" y="-776"/>
                      <a:pt x="9994" y="1668"/>
                      <a:pt x="1139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2304624C-41FE-3686-EA4D-A50B3C73A157}"/>
                  </a:ext>
                </a:extLst>
              </p:cNvPr>
              <p:cNvSpPr/>
              <p:nvPr/>
            </p:nvSpPr>
            <p:spPr>
              <a:xfrm>
                <a:off x="2704896" y="2320650"/>
                <a:ext cx="18375" cy="10736"/>
              </a:xfrm>
              <a:custGeom>
                <a:avLst/>
                <a:gdLst>
                  <a:gd name="connsiteX0" fmla="*/ 18047 w 18375"/>
                  <a:gd name="connsiteY0" fmla="*/ 2024 h 10736"/>
                  <a:gd name="connsiteX1" fmla="*/ 14456 w 18375"/>
                  <a:gd name="connsiteY1" fmla="*/ 746 h 10736"/>
                  <a:gd name="connsiteX2" fmla="*/ 7778 w 18375"/>
                  <a:gd name="connsiteY2" fmla="*/ 3468 h 10736"/>
                  <a:gd name="connsiteX3" fmla="*/ 7778 w 18375"/>
                  <a:gd name="connsiteY3" fmla="*/ 3468 h 10736"/>
                  <a:gd name="connsiteX4" fmla="*/ 1550 w 18375"/>
                  <a:gd name="connsiteY4" fmla="*/ 3579 h 10736"/>
                  <a:gd name="connsiteX5" fmla="*/ 6712 w 18375"/>
                  <a:gd name="connsiteY5" fmla="*/ 10687 h 10736"/>
                  <a:gd name="connsiteX6" fmla="*/ 15802 w 18375"/>
                  <a:gd name="connsiteY6" fmla="*/ 8743 h 10736"/>
                  <a:gd name="connsiteX7" fmla="*/ 15802 w 18375"/>
                  <a:gd name="connsiteY7" fmla="*/ 8743 h 10736"/>
                  <a:gd name="connsiteX8" fmla="*/ 18047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18047" y="2024"/>
                    </a:moveTo>
                    <a:cubicBezTo>
                      <a:pt x="17542" y="635"/>
                      <a:pt x="16869" y="-975"/>
                      <a:pt x="14456" y="746"/>
                    </a:cubicBezTo>
                    <a:cubicBezTo>
                      <a:pt x="12043" y="2412"/>
                      <a:pt x="7778" y="3468"/>
                      <a:pt x="7778" y="3468"/>
                    </a:cubicBezTo>
                    <a:lnTo>
                      <a:pt x="7778" y="3468"/>
                    </a:lnTo>
                    <a:cubicBezTo>
                      <a:pt x="5366" y="3690"/>
                      <a:pt x="3009" y="3801"/>
                      <a:pt x="1550" y="3579"/>
                    </a:cubicBezTo>
                    <a:cubicBezTo>
                      <a:pt x="-2378" y="3079"/>
                      <a:pt x="1830" y="10354"/>
                      <a:pt x="6712" y="10687"/>
                    </a:cubicBezTo>
                    <a:cubicBezTo>
                      <a:pt x="10472" y="10909"/>
                      <a:pt x="12828" y="10410"/>
                      <a:pt x="15802" y="8743"/>
                    </a:cubicBezTo>
                    <a:lnTo>
                      <a:pt x="15802" y="8743"/>
                    </a:lnTo>
                    <a:cubicBezTo>
                      <a:pt x="18889" y="6300"/>
                      <a:pt x="18552" y="3412"/>
                      <a:pt x="18047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8EB3F3EE-EAF8-232E-5F4B-2FFB321AEE2C}"/>
                  </a:ext>
                </a:extLst>
              </p:cNvPr>
              <p:cNvSpPr/>
              <p:nvPr/>
            </p:nvSpPr>
            <p:spPr>
              <a:xfrm>
                <a:off x="2756099" y="2284188"/>
                <a:ext cx="7357" cy="12051"/>
              </a:xfrm>
              <a:custGeom>
                <a:avLst/>
                <a:gdLst>
                  <a:gd name="connsiteX0" fmla="*/ 7358 w 7357"/>
                  <a:gd name="connsiteY0" fmla="*/ 9996 h 12051"/>
                  <a:gd name="connsiteX1" fmla="*/ 1578 w 7357"/>
                  <a:gd name="connsiteY1" fmla="*/ 10829 h 12051"/>
                  <a:gd name="connsiteX2" fmla="*/ 568 w 7357"/>
                  <a:gd name="connsiteY2" fmla="*/ 5054 h 12051"/>
                  <a:gd name="connsiteX3" fmla="*/ 175 w 7357"/>
                  <a:gd name="connsiteY3" fmla="*/ 0 h 12051"/>
                  <a:gd name="connsiteX4" fmla="*/ 7302 w 7357"/>
                  <a:gd name="connsiteY4" fmla="*/ 9996 h 1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1">
                    <a:moveTo>
                      <a:pt x="7358" y="9996"/>
                    </a:moveTo>
                    <a:cubicBezTo>
                      <a:pt x="6348" y="12329"/>
                      <a:pt x="3430" y="12773"/>
                      <a:pt x="1578" y="10829"/>
                    </a:cubicBezTo>
                    <a:cubicBezTo>
                      <a:pt x="-835" y="8275"/>
                      <a:pt x="119" y="6886"/>
                      <a:pt x="568" y="5054"/>
                    </a:cubicBezTo>
                    <a:cubicBezTo>
                      <a:pt x="1017" y="3221"/>
                      <a:pt x="175" y="0"/>
                      <a:pt x="175" y="0"/>
                    </a:cubicBezTo>
                    <a:cubicBezTo>
                      <a:pt x="2869" y="2277"/>
                      <a:pt x="5618" y="5498"/>
                      <a:pt x="7302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1" name="그래픽 5450">
              <a:extLst>
                <a:ext uri="{FF2B5EF4-FFF2-40B4-BE49-F238E27FC236}">
                  <a16:creationId xmlns:a16="http://schemas.microsoft.com/office/drawing/2014/main" id="{FEFDBEB6-333A-CBA7-5C73-6CC82A34A6E0}"/>
                </a:ext>
              </a:extLst>
            </p:cNvPr>
            <p:cNvGrpSpPr/>
            <p:nvPr/>
          </p:nvGrpSpPr>
          <p:grpSpPr>
            <a:xfrm rot="21402519">
              <a:off x="1521619" y="2286434"/>
              <a:ext cx="193764" cy="113271"/>
              <a:chOff x="1550813" y="1327739"/>
              <a:chExt cx="193764" cy="131572"/>
            </a:xfrm>
          </p:grpSpPr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D34921A2-0D12-C4E5-FACA-1EB7D6FAFAF9}"/>
                  </a:ext>
                </a:extLst>
              </p:cNvPr>
              <p:cNvSpPr/>
              <p:nvPr/>
            </p:nvSpPr>
            <p:spPr>
              <a:xfrm>
                <a:off x="1550813" y="1327739"/>
                <a:ext cx="193764" cy="130807"/>
              </a:xfrm>
              <a:custGeom>
                <a:avLst/>
                <a:gdLst>
                  <a:gd name="connsiteX0" fmla="*/ 10430 w 193764"/>
                  <a:gd name="connsiteY0" fmla="*/ 104206 h 130807"/>
                  <a:gd name="connsiteX1" fmla="*/ 44995 w 193764"/>
                  <a:gd name="connsiteY1" fmla="*/ 128641 h 130807"/>
                  <a:gd name="connsiteX2" fmla="*/ 106102 w 193764"/>
                  <a:gd name="connsiteY2" fmla="*/ 113869 h 130807"/>
                  <a:gd name="connsiteX3" fmla="*/ 185838 w 193764"/>
                  <a:gd name="connsiteY3" fmla="*/ 64609 h 130807"/>
                  <a:gd name="connsiteX4" fmla="*/ 192347 w 193764"/>
                  <a:gd name="connsiteY4" fmla="*/ 34787 h 130807"/>
                  <a:gd name="connsiteX5" fmla="*/ 186680 w 193764"/>
                  <a:gd name="connsiteY5" fmla="*/ 26345 h 130807"/>
                  <a:gd name="connsiteX6" fmla="*/ 161709 w 193764"/>
                  <a:gd name="connsiteY6" fmla="*/ 6353 h 130807"/>
                  <a:gd name="connsiteX7" fmla="*/ 151441 w 193764"/>
                  <a:gd name="connsiteY7" fmla="*/ 1188 h 130807"/>
                  <a:gd name="connsiteX8" fmla="*/ 135449 w 193764"/>
                  <a:gd name="connsiteY8" fmla="*/ 1577 h 130807"/>
                  <a:gd name="connsiteX9" fmla="*/ 120130 w 193764"/>
                  <a:gd name="connsiteY9" fmla="*/ 7408 h 130807"/>
                  <a:gd name="connsiteX10" fmla="*/ 101276 w 193764"/>
                  <a:gd name="connsiteY10" fmla="*/ 9574 h 130807"/>
                  <a:gd name="connsiteX11" fmla="*/ 80627 w 193764"/>
                  <a:gd name="connsiteY11" fmla="*/ 16016 h 130807"/>
                  <a:gd name="connsiteX12" fmla="*/ 40731 w 193764"/>
                  <a:gd name="connsiteY12" fmla="*/ 35287 h 130807"/>
                  <a:gd name="connsiteX13" fmla="*/ 16995 w 193764"/>
                  <a:gd name="connsiteY13" fmla="*/ 63388 h 130807"/>
                  <a:gd name="connsiteX14" fmla="*/ 8298 w 193764"/>
                  <a:gd name="connsiteY14" fmla="*/ 68330 h 130807"/>
                  <a:gd name="connsiteX15" fmla="*/ 1171 w 193764"/>
                  <a:gd name="connsiteY15" fmla="*/ 78327 h 130807"/>
                  <a:gd name="connsiteX16" fmla="*/ 835 w 193764"/>
                  <a:gd name="connsiteY16" fmla="*/ 79049 h 130807"/>
                  <a:gd name="connsiteX17" fmla="*/ 10374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0430" y="104206"/>
                    </a:moveTo>
                    <a:cubicBezTo>
                      <a:pt x="10430" y="104206"/>
                      <a:pt x="21765" y="119200"/>
                      <a:pt x="44995" y="128641"/>
                    </a:cubicBezTo>
                    <a:cubicBezTo>
                      <a:pt x="68282" y="138027"/>
                      <a:pt x="106102" y="113869"/>
                      <a:pt x="106102" y="113869"/>
                    </a:cubicBezTo>
                    <a:lnTo>
                      <a:pt x="185838" y="64609"/>
                    </a:lnTo>
                    <a:cubicBezTo>
                      <a:pt x="195658" y="53558"/>
                      <a:pt x="194367" y="41562"/>
                      <a:pt x="192347" y="34787"/>
                    </a:cubicBezTo>
                    <a:cubicBezTo>
                      <a:pt x="191393" y="31455"/>
                      <a:pt x="189373" y="28567"/>
                      <a:pt x="186680" y="26345"/>
                    </a:cubicBezTo>
                    <a:cubicBezTo>
                      <a:pt x="180732" y="21347"/>
                      <a:pt x="168555" y="11295"/>
                      <a:pt x="161709" y="6353"/>
                    </a:cubicBezTo>
                    <a:cubicBezTo>
                      <a:pt x="158287" y="3854"/>
                      <a:pt x="154695" y="2243"/>
                      <a:pt x="151441" y="1188"/>
                    </a:cubicBezTo>
                    <a:cubicBezTo>
                      <a:pt x="146222" y="-534"/>
                      <a:pt x="140555" y="-367"/>
                      <a:pt x="135449" y="1577"/>
                    </a:cubicBezTo>
                    <a:lnTo>
                      <a:pt x="120130" y="7408"/>
                    </a:lnTo>
                    <a:cubicBezTo>
                      <a:pt x="120130" y="7408"/>
                      <a:pt x="105316" y="8574"/>
                      <a:pt x="101276" y="9574"/>
                    </a:cubicBezTo>
                    <a:cubicBezTo>
                      <a:pt x="96394" y="10851"/>
                      <a:pt x="89044" y="12961"/>
                      <a:pt x="80627" y="16016"/>
                    </a:cubicBezTo>
                    <a:cubicBezTo>
                      <a:pt x="65420" y="21625"/>
                      <a:pt x="40731" y="35287"/>
                      <a:pt x="40731" y="35287"/>
                    </a:cubicBezTo>
                    <a:lnTo>
                      <a:pt x="16995" y="63388"/>
                    </a:lnTo>
                    <a:cubicBezTo>
                      <a:pt x="16995" y="63388"/>
                      <a:pt x="12674" y="64665"/>
                      <a:pt x="8298" y="68330"/>
                    </a:cubicBezTo>
                    <a:cubicBezTo>
                      <a:pt x="5604" y="70607"/>
                      <a:pt x="2855" y="73828"/>
                      <a:pt x="1171" y="78327"/>
                    </a:cubicBezTo>
                    <a:cubicBezTo>
                      <a:pt x="1003" y="78549"/>
                      <a:pt x="947" y="78826"/>
                      <a:pt x="835" y="79049"/>
                    </a:cubicBezTo>
                    <a:cubicBezTo>
                      <a:pt x="-3486" y="91322"/>
                      <a:pt x="10374" y="104039"/>
                      <a:pt x="10374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A3AC2F8-B1DA-7AB4-BC1C-8B28D851A7F4}"/>
                  </a:ext>
                </a:extLst>
              </p:cNvPr>
              <p:cNvSpPr/>
              <p:nvPr/>
            </p:nvSpPr>
            <p:spPr>
              <a:xfrm>
                <a:off x="1567810" y="1337424"/>
                <a:ext cx="128788" cy="85286"/>
              </a:xfrm>
              <a:custGeom>
                <a:avLst/>
                <a:gdLst>
                  <a:gd name="connsiteX0" fmla="*/ 0 w 128788"/>
                  <a:gd name="connsiteY0" fmla="*/ 53814 h 85286"/>
                  <a:gd name="connsiteX1" fmla="*/ 36585 w 128788"/>
                  <a:gd name="connsiteY1" fmla="*/ 82414 h 85286"/>
                  <a:gd name="connsiteX2" fmla="*/ 60714 w 128788"/>
                  <a:gd name="connsiteY2" fmla="*/ 81637 h 85286"/>
                  <a:gd name="connsiteX3" fmla="*/ 123111 w 128788"/>
                  <a:gd name="connsiteY3" fmla="*/ 43928 h 85286"/>
                  <a:gd name="connsiteX4" fmla="*/ 127207 w 128788"/>
                  <a:gd name="connsiteY4" fmla="*/ 37875 h 85286"/>
                  <a:gd name="connsiteX5" fmla="*/ 122943 w 128788"/>
                  <a:gd name="connsiteY5" fmla="*/ 19104 h 85286"/>
                  <a:gd name="connsiteX6" fmla="*/ 108746 w 128788"/>
                  <a:gd name="connsiteY6" fmla="*/ 6498 h 85286"/>
                  <a:gd name="connsiteX7" fmla="*/ 84337 w 128788"/>
                  <a:gd name="connsiteY7" fmla="*/ 0 h 85286"/>
                  <a:gd name="connsiteX8" fmla="*/ 63688 w 128788"/>
                  <a:gd name="connsiteY8" fmla="*/ 6442 h 85286"/>
                  <a:gd name="connsiteX9" fmla="*/ 23792 w 128788"/>
                  <a:gd name="connsiteY9" fmla="*/ 25713 h 85286"/>
                  <a:gd name="connsiteX10" fmla="*/ 56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0" y="53814"/>
                    </a:moveTo>
                    <a:cubicBezTo>
                      <a:pt x="11784" y="63421"/>
                      <a:pt x="30189" y="78249"/>
                      <a:pt x="36585" y="82414"/>
                    </a:cubicBezTo>
                    <a:cubicBezTo>
                      <a:pt x="46293" y="88690"/>
                      <a:pt x="56000" y="82914"/>
                      <a:pt x="60714" y="81637"/>
                    </a:cubicBezTo>
                    <a:cubicBezTo>
                      <a:pt x="65371" y="80248"/>
                      <a:pt x="114021" y="55591"/>
                      <a:pt x="123111" y="43928"/>
                    </a:cubicBezTo>
                    <a:cubicBezTo>
                      <a:pt x="124794" y="41763"/>
                      <a:pt x="126141" y="39708"/>
                      <a:pt x="127207" y="37875"/>
                    </a:cubicBezTo>
                    <a:cubicBezTo>
                      <a:pt x="130686" y="31711"/>
                      <a:pt x="128049" y="24047"/>
                      <a:pt x="122943" y="19104"/>
                    </a:cubicBezTo>
                    <a:cubicBezTo>
                      <a:pt x="118790" y="15050"/>
                      <a:pt x="113291" y="9885"/>
                      <a:pt x="108746" y="6498"/>
                    </a:cubicBezTo>
                    <a:cubicBezTo>
                      <a:pt x="100217" y="167"/>
                      <a:pt x="84337" y="0"/>
                      <a:pt x="84337" y="0"/>
                    </a:cubicBezTo>
                    <a:cubicBezTo>
                      <a:pt x="79455" y="1277"/>
                      <a:pt x="72105" y="3388"/>
                      <a:pt x="63688" y="6442"/>
                    </a:cubicBezTo>
                    <a:cubicBezTo>
                      <a:pt x="48481" y="12051"/>
                      <a:pt x="23792" y="25713"/>
                      <a:pt x="23792" y="25713"/>
                    </a:cubicBezTo>
                    <a:lnTo>
                      <a:pt x="56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B57268A0-86ED-AFE2-CCD2-A5FB55C2180A}"/>
                  </a:ext>
                </a:extLst>
              </p:cNvPr>
              <p:cNvSpPr/>
              <p:nvPr/>
            </p:nvSpPr>
            <p:spPr>
              <a:xfrm>
                <a:off x="1693961" y="1388647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CB0D21A-D6B5-7B38-903A-56EDBB43BD8A}"/>
                  </a:ext>
                </a:extLst>
              </p:cNvPr>
              <p:cNvSpPr/>
              <p:nvPr/>
            </p:nvSpPr>
            <p:spPr>
              <a:xfrm>
                <a:off x="1697971" y="1388970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0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0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0659AC07-9623-99A8-93FF-0CF3F9F5D25A}"/>
                  </a:ext>
                </a:extLst>
              </p:cNvPr>
              <p:cNvSpPr/>
              <p:nvPr/>
            </p:nvSpPr>
            <p:spPr>
              <a:xfrm>
                <a:off x="1704774" y="1397455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62BE3B0D-C3F8-0D9D-A768-4DF3A0108491}"/>
                  </a:ext>
                </a:extLst>
              </p:cNvPr>
              <p:cNvSpPr/>
              <p:nvPr/>
            </p:nvSpPr>
            <p:spPr>
              <a:xfrm>
                <a:off x="1629544" y="1426909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530F010F-FDF7-960B-7269-BBFEAA24F806}"/>
                  </a:ext>
                </a:extLst>
              </p:cNvPr>
              <p:cNvSpPr/>
              <p:nvPr/>
            </p:nvSpPr>
            <p:spPr>
              <a:xfrm>
                <a:off x="1633554" y="1427232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1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1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50E3FB48-54EC-9D33-3C25-80C2EFAE8F09}"/>
                  </a:ext>
                </a:extLst>
              </p:cNvPr>
              <p:cNvSpPr/>
              <p:nvPr/>
            </p:nvSpPr>
            <p:spPr>
              <a:xfrm>
                <a:off x="1640414" y="1435719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7F183ED7-AEDB-C380-41AE-43A08F26BAAC}"/>
                  </a:ext>
                </a:extLst>
              </p:cNvPr>
              <p:cNvSpPr/>
              <p:nvPr/>
            </p:nvSpPr>
            <p:spPr>
              <a:xfrm>
                <a:off x="1592170" y="1432641"/>
                <a:ext cx="18375" cy="10736"/>
              </a:xfrm>
              <a:custGeom>
                <a:avLst/>
                <a:gdLst>
                  <a:gd name="connsiteX0" fmla="*/ 329 w 18375"/>
                  <a:gd name="connsiteY0" fmla="*/ 2024 h 10736"/>
                  <a:gd name="connsiteX1" fmla="*/ 3920 w 18375"/>
                  <a:gd name="connsiteY1" fmla="*/ 746 h 10736"/>
                  <a:gd name="connsiteX2" fmla="*/ 10597 w 18375"/>
                  <a:gd name="connsiteY2" fmla="*/ 3468 h 10736"/>
                  <a:gd name="connsiteX3" fmla="*/ 10597 w 18375"/>
                  <a:gd name="connsiteY3" fmla="*/ 3468 h 10736"/>
                  <a:gd name="connsiteX4" fmla="*/ 16826 w 18375"/>
                  <a:gd name="connsiteY4" fmla="*/ 3579 h 10736"/>
                  <a:gd name="connsiteX5" fmla="*/ 11664 w 18375"/>
                  <a:gd name="connsiteY5" fmla="*/ 10687 h 10736"/>
                  <a:gd name="connsiteX6" fmla="*/ 2573 w 18375"/>
                  <a:gd name="connsiteY6" fmla="*/ 8743 h 10736"/>
                  <a:gd name="connsiteX7" fmla="*/ 2573 w 18375"/>
                  <a:gd name="connsiteY7" fmla="*/ 8743 h 10736"/>
                  <a:gd name="connsiteX8" fmla="*/ 329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329" y="2024"/>
                    </a:moveTo>
                    <a:cubicBezTo>
                      <a:pt x="834" y="635"/>
                      <a:pt x="1451" y="-975"/>
                      <a:pt x="3920" y="746"/>
                    </a:cubicBezTo>
                    <a:cubicBezTo>
                      <a:pt x="6333" y="2412"/>
                      <a:pt x="10597" y="3468"/>
                      <a:pt x="10597" y="3468"/>
                    </a:cubicBezTo>
                    <a:lnTo>
                      <a:pt x="10597" y="3468"/>
                    </a:lnTo>
                    <a:cubicBezTo>
                      <a:pt x="13010" y="3690"/>
                      <a:pt x="15367" y="3801"/>
                      <a:pt x="16826" y="3579"/>
                    </a:cubicBezTo>
                    <a:cubicBezTo>
                      <a:pt x="20754" y="3079"/>
                      <a:pt x="16545" y="10354"/>
                      <a:pt x="11664" y="10687"/>
                    </a:cubicBezTo>
                    <a:cubicBezTo>
                      <a:pt x="7904" y="10909"/>
                      <a:pt x="5547" y="10409"/>
                      <a:pt x="2573" y="8743"/>
                    </a:cubicBezTo>
                    <a:lnTo>
                      <a:pt x="2573" y="8743"/>
                    </a:lnTo>
                    <a:cubicBezTo>
                      <a:pt x="-513" y="6300"/>
                      <a:pt x="-176" y="3412"/>
                      <a:pt x="329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F179B531-519E-A116-9E04-96198FC88196}"/>
                  </a:ext>
                </a:extLst>
              </p:cNvPr>
              <p:cNvSpPr/>
              <p:nvPr/>
            </p:nvSpPr>
            <p:spPr>
              <a:xfrm>
                <a:off x="1551986" y="1396234"/>
                <a:ext cx="7357" cy="12052"/>
              </a:xfrm>
              <a:custGeom>
                <a:avLst/>
                <a:gdLst>
                  <a:gd name="connsiteX0" fmla="*/ 0 w 7357"/>
                  <a:gd name="connsiteY0" fmla="*/ 9996 h 12052"/>
                  <a:gd name="connsiteX1" fmla="*/ 5780 w 7357"/>
                  <a:gd name="connsiteY1" fmla="*/ 10829 h 12052"/>
                  <a:gd name="connsiteX2" fmla="*/ 6790 w 7357"/>
                  <a:gd name="connsiteY2" fmla="*/ 5054 h 12052"/>
                  <a:gd name="connsiteX3" fmla="*/ 7182 w 7357"/>
                  <a:gd name="connsiteY3" fmla="*/ 0 h 12052"/>
                  <a:gd name="connsiteX4" fmla="*/ 56 w 7357"/>
                  <a:gd name="connsiteY4" fmla="*/ 9996 h 1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2">
                    <a:moveTo>
                      <a:pt x="0" y="9996"/>
                    </a:moveTo>
                    <a:cubicBezTo>
                      <a:pt x="1010" y="12329"/>
                      <a:pt x="3928" y="12773"/>
                      <a:pt x="5780" y="10829"/>
                    </a:cubicBezTo>
                    <a:cubicBezTo>
                      <a:pt x="8192" y="8275"/>
                      <a:pt x="7239" y="6886"/>
                      <a:pt x="6790" y="5054"/>
                    </a:cubicBezTo>
                    <a:cubicBezTo>
                      <a:pt x="6341" y="3221"/>
                      <a:pt x="7182" y="0"/>
                      <a:pt x="7182" y="0"/>
                    </a:cubicBezTo>
                    <a:cubicBezTo>
                      <a:pt x="4489" y="2277"/>
                      <a:pt x="1739" y="5498"/>
                      <a:pt x="56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2" name="그래픽 5450">
              <a:extLst>
                <a:ext uri="{FF2B5EF4-FFF2-40B4-BE49-F238E27FC236}">
                  <a16:creationId xmlns:a16="http://schemas.microsoft.com/office/drawing/2014/main" id="{B5870890-C7F9-8524-EF64-A48D9B09B826}"/>
                </a:ext>
              </a:extLst>
            </p:cNvPr>
            <p:cNvGrpSpPr/>
            <p:nvPr/>
          </p:nvGrpSpPr>
          <p:grpSpPr>
            <a:xfrm rot="21402519">
              <a:off x="3161998" y="3390109"/>
              <a:ext cx="15318" cy="50416"/>
              <a:chOff x="3117359" y="2696745"/>
              <a:chExt cx="15318" cy="58561"/>
            </a:xfrm>
          </p:grpSpPr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4AAEA42E-A8C1-94B0-E7AB-1E384A55A1E7}"/>
                  </a:ext>
                </a:extLst>
              </p:cNvPr>
              <p:cNvSpPr/>
              <p:nvPr/>
            </p:nvSpPr>
            <p:spPr>
              <a:xfrm>
                <a:off x="3117359" y="2701035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019187D4-22DD-537E-B323-B08388368DD9}"/>
                  </a:ext>
                </a:extLst>
              </p:cNvPr>
              <p:cNvSpPr/>
              <p:nvPr/>
            </p:nvSpPr>
            <p:spPr>
              <a:xfrm>
                <a:off x="3117485" y="26967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3" name="그래픽 5450">
              <a:extLst>
                <a:ext uri="{FF2B5EF4-FFF2-40B4-BE49-F238E27FC236}">
                  <a16:creationId xmlns:a16="http://schemas.microsoft.com/office/drawing/2014/main" id="{10A9FF7A-68EE-7279-7527-2FC83D98BD7C}"/>
                </a:ext>
              </a:extLst>
            </p:cNvPr>
            <p:cNvGrpSpPr/>
            <p:nvPr/>
          </p:nvGrpSpPr>
          <p:grpSpPr>
            <a:xfrm rot="21402519">
              <a:off x="3132515" y="3340099"/>
              <a:ext cx="69992" cy="74035"/>
              <a:chOff x="3090072" y="2638585"/>
              <a:chExt cx="69992" cy="85997"/>
            </a:xfrm>
          </p:grpSpPr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1DC02EE0-B125-B4C3-58D8-12481BB3AF18}"/>
                  </a:ext>
                </a:extLst>
              </p:cNvPr>
              <p:cNvSpPr/>
              <p:nvPr/>
            </p:nvSpPr>
            <p:spPr>
              <a:xfrm>
                <a:off x="3090231" y="2638585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6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19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6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9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6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50" y="72446"/>
                      <a:pt x="362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9" y="79277"/>
                      <a:pt x="5524" y="79833"/>
                    </a:cubicBezTo>
                    <a:cubicBezTo>
                      <a:pt x="6198" y="80332"/>
                      <a:pt x="8218" y="81554"/>
                      <a:pt x="11809" y="82776"/>
                    </a:cubicBezTo>
                    <a:cubicBezTo>
                      <a:pt x="16522" y="84331"/>
                      <a:pt x="21404" y="84997"/>
                      <a:pt x="23536" y="85219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6" y="82498"/>
                    </a:cubicBezTo>
                    <a:cubicBezTo>
                      <a:pt x="59505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9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2245A730-3438-3DDE-22BB-8F4ED1489DB1}"/>
                  </a:ext>
                </a:extLst>
              </p:cNvPr>
              <p:cNvSpPr/>
              <p:nvPr/>
            </p:nvSpPr>
            <p:spPr>
              <a:xfrm>
                <a:off x="3090072" y="2701979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3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4" name="그래픽 5450">
              <a:extLst>
                <a:ext uri="{FF2B5EF4-FFF2-40B4-BE49-F238E27FC236}">
                  <a16:creationId xmlns:a16="http://schemas.microsoft.com/office/drawing/2014/main" id="{0CA2CE6C-7BB3-679E-CE3C-DECC55E17BED}"/>
                </a:ext>
              </a:extLst>
            </p:cNvPr>
            <p:cNvGrpSpPr/>
            <p:nvPr/>
          </p:nvGrpSpPr>
          <p:grpSpPr>
            <a:xfrm rot="21402519">
              <a:off x="3072052" y="3348588"/>
              <a:ext cx="15318" cy="50464"/>
              <a:chOff x="3030328" y="2643431"/>
              <a:chExt cx="15318" cy="58617"/>
            </a:xfrm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F96857F-C34F-3342-D00D-9E0EAF85183E}"/>
                  </a:ext>
                </a:extLst>
              </p:cNvPr>
              <p:cNvSpPr/>
              <p:nvPr/>
            </p:nvSpPr>
            <p:spPr>
              <a:xfrm>
                <a:off x="3030328" y="2647777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9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9" y="0"/>
                    </a:lnTo>
                    <a:cubicBezTo>
                      <a:pt x="169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6782423A-4789-4880-C1CB-80F362BE9231}"/>
                  </a:ext>
                </a:extLst>
              </p:cNvPr>
              <p:cNvSpPr/>
              <p:nvPr/>
            </p:nvSpPr>
            <p:spPr>
              <a:xfrm>
                <a:off x="3030454" y="264343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5" name="그래픽 5450">
              <a:extLst>
                <a:ext uri="{FF2B5EF4-FFF2-40B4-BE49-F238E27FC236}">
                  <a16:creationId xmlns:a16="http://schemas.microsoft.com/office/drawing/2014/main" id="{D844A18B-38F7-498B-33CF-4232CF36FAA5}"/>
                </a:ext>
              </a:extLst>
            </p:cNvPr>
            <p:cNvGrpSpPr/>
            <p:nvPr/>
          </p:nvGrpSpPr>
          <p:grpSpPr>
            <a:xfrm rot="21402519">
              <a:off x="3042566" y="3298577"/>
              <a:ext cx="69992" cy="74035"/>
              <a:chOff x="3003041" y="2585271"/>
              <a:chExt cx="69992" cy="85996"/>
            </a:xfrm>
          </p:grpSpPr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2C10A8BF-A4FD-6071-9F72-829B307DB883}"/>
                  </a:ext>
                </a:extLst>
              </p:cNvPr>
              <p:cNvSpPr/>
              <p:nvPr/>
            </p:nvSpPr>
            <p:spPr>
              <a:xfrm>
                <a:off x="3003201" y="258527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9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1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4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5" y="3860"/>
                      <a:pt x="40145" y="2694"/>
                    </a:cubicBezTo>
                    <a:cubicBezTo>
                      <a:pt x="39192" y="1583"/>
                      <a:pt x="38350" y="1083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79" y="60895"/>
                      <a:pt x="8274" y="58618"/>
                      <a:pt x="16185" y="57174"/>
                    </a:cubicBezTo>
                    <a:cubicBezTo>
                      <a:pt x="8274" y="58618"/>
                      <a:pt x="3279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1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4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506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3BF6AB87-1D6E-DEE0-B599-5BCF377C8C26}"/>
                  </a:ext>
                </a:extLst>
              </p:cNvPr>
              <p:cNvSpPr/>
              <p:nvPr/>
            </p:nvSpPr>
            <p:spPr>
              <a:xfrm>
                <a:off x="3003041" y="2648666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5 w 69595"/>
                  <a:gd name="connsiteY9" fmla="*/ 5831 h 22602"/>
                  <a:gd name="connsiteX10" fmla="*/ 69595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8 w 69595"/>
                  <a:gd name="connsiteY18" fmla="*/ 22603 h 22602"/>
                  <a:gd name="connsiteX19" fmla="*/ 34188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5" y="1888"/>
                      <a:pt x="68642" y="1999"/>
                      <a:pt x="69034" y="3221"/>
                    </a:cubicBezTo>
                    <a:cubicBezTo>
                      <a:pt x="69427" y="4499"/>
                      <a:pt x="69595" y="5831"/>
                      <a:pt x="69595" y="5831"/>
                    </a:cubicBezTo>
                    <a:cubicBezTo>
                      <a:pt x="69595" y="6553"/>
                      <a:pt x="69595" y="7497"/>
                      <a:pt x="69595" y="8219"/>
                    </a:cubicBezTo>
                    <a:cubicBezTo>
                      <a:pt x="69595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2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5" y="22603"/>
                      <a:pt x="37331" y="22603"/>
                      <a:pt x="34188" y="22603"/>
                    </a:cubicBezTo>
                    <a:lnTo>
                      <a:pt x="34188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6" name="그래픽 5450">
              <a:extLst>
                <a:ext uri="{FF2B5EF4-FFF2-40B4-BE49-F238E27FC236}">
                  <a16:creationId xmlns:a16="http://schemas.microsoft.com/office/drawing/2014/main" id="{D555C4ED-C239-DA89-C978-10BA09FB0723}"/>
                </a:ext>
              </a:extLst>
            </p:cNvPr>
            <p:cNvGrpSpPr/>
            <p:nvPr/>
          </p:nvGrpSpPr>
          <p:grpSpPr>
            <a:xfrm rot="21402519">
              <a:off x="3148704" y="2927967"/>
              <a:ext cx="169353" cy="118392"/>
              <a:chOff x="3132282" y="2164402"/>
              <a:chExt cx="169353" cy="137520"/>
            </a:xfrm>
          </p:grpSpPr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B714545C-7272-638F-4C0D-B117BF447E6F}"/>
                  </a:ext>
                </a:extLst>
              </p:cNvPr>
              <p:cNvSpPr/>
              <p:nvPr/>
            </p:nvSpPr>
            <p:spPr>
              <a:xfrm>
                <a:off x="3132282" y="2164402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6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6" y="89462"/>
                      <a:pt x="26656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5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8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F10757B6-4CBC-4B22-04C2-A7689DFF50B2}"/>
                  </a:ext>
                </a:extLst>
              </p:cNvPr>
              <p:cNvSpPr/>
              <p:nvPr/>
            </p:nvSpPr>
            <p:spPr>
              <a:xfrm>
                <a:off x="3139973" y="2186167"/>
                <a:ext cx="77065" cy="62128"/>
              </a:xfrm>
              <a:custGeom>
                <a:avLst/>
                <a:gdLst>
                  <a:gd name="connsiteX0" fmla="*/ 76930 w 77065"/>
                  <a:gd name="connsiteY0" fmla="*/ 62089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9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AE565F99-CABD-5D7E-8551-9EB2AB06CE7F}"/>
                  </a:ext>
                </a:extLst>
              </p:cNvPr>
              <p:cNvSpPr/>
              <p:nvPr/>
            </p:nvSpPr>
            <p:spPr>
              <a:xfrm>
                <a:off x="3213397" y="2196886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8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3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8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76652A9A-A3F9-B8AC-BFC2-A4BCD6A4B0F4}"/>
                  </a:ext>
                </a:extLst>
              </p:cNvPr>
              <p:cNvSpPr/>
              <p:nvPr/>
            </p:nvSpPr>
            <p:spPr>
              <a:xfrm>
                <a:off x="3294444" y="2246090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2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2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6053"/>
                      <a:pt x="5955" y="9496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2B73C3FE-3D05-9245-EFF7-C2B62FA989EC}"/>
                  </a:ext>
                </a:extLst>
              </p:cNvPr>
              <p:cNvSpPr/>
              <p:nvPr/>
            </p:nvSpPr>
            <p:spPr>
              <a:xfrm>
                <a:off x="3241192" y="2277704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B08E2E24-2267-70E1-8596-6BDAA478A6E9}"/>
                  </a:ext>
                </a:extLst>
              </p:cNvPr>
              <p:cNvSpPr/>
              <p:nvPr/>
            </p:nvSpPr>
            <p:spPr>
              <a:xfrm>
                <a:off x="3139521" y="2229348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1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7F726D9B-CF0F-1855-7FF4-88772EBF6F0C}"/>
                  </a:ext>
                </a:extLst>
              </p:cNvPr>
              <p:cNvSpPr/>
              <p:nvPr/>
            </p:nvSpPr>
            <p:spPr>
              <a:xfrm>
                <a:off x="3137674" y="2230187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3502F9C2-8960-B82B-FC83-0B26069C37D8}"/>
                  </a:ext>
                </a:extLst>
              </p:cNvPr>
              <p:cNvSpPr/>
              <p:nvPr/>
            </p:nvSpPr>
            <p:spPr>
              <a:xfrm>
                <a:off x="3144625" y="223832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1" y="13592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FD036818-F053-3045-63FF-F8694692A335}"/>
                  </a:ext>
                </a:extLst>
              </p:cNvPr>
              <p:cNvSpPr/>
              <p:nvPr/>
            </p:nvSpPr>
            <p:spPr>
              <a:xfrm>
                <a:off x="3209793" y="2270167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2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5A02B109-3244-28C0-3289-12E4A14DDF2A}"/>
                  </a:ext>
                </a:extLst>
              </p:cNvPr>
              <p:cNvSpPr/>
              <p:nvPr/>
            </p:nvSpPr>
            <p:spPr>
              <a:xfrm>
                <a:off x="3208007" y="227100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9"/>
                      <a:pt x="23822" y="9960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81F2E8AB-135B-285B-235F-92077E59FBEE}"/>
                  </a:ext>
                </a:extLst>
              </p:cNvPr>
              <p:cNvSpPr/>
              <p:nvPr/>
            </p:nvSpPr>
            <p:spPr>
              <a:xfrm>
                <a:off x="3214877" y="227914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7" name="그래픽 5450">
              <a:extLst>
                <a:ext uri="{FF2B5EF4-FFF2-40B4-BE49-F238E27FC236}">
                  <a16:creationId xmlns:a16="http://schemas.microsoft.com/office/drawing/2014/main" id="{B786D837-F67F-79C7-8F74-180E2DAA1925}"/>
                </a:ext>
              </a:extLst>
            </p:cNvPr>
            <p:cNvGrpSpPr/>
            <p:nvPr/>
          </p:nvGrpSpPr>
          <p:grpSpPr>
            <a:xfrm rot="21402519">
              <a:off x="2045339" y="2201849"/>
              <a:ext cx="169353" cy="118392"/>
              <a:chOff x="2079162" y="1259010"/>
              <a:chExt cx="169353" cy="137520"/>
            </a:xfrm>
          </p:grpSpPr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A60A433F-6FB1-F2D3-4018-D295BC69AD46}"/>
                  </a:ext>
                </a:extLst>
              </p:cNvPr>
              <p:cNvSpPr/>
              <p:nvPr/>
            </p:nvSpPr>
            <p:spPr>
              <a:xfrm>
                <a:off x="2079162" y="1259010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3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3" y="21765"/>
                    </a:cubicBezTo>
                    <a:cubicBezTo>
                      <a:pt x="19193" y="21765"/>
                      <a:pt x="34456" y="4327"/>
                      <a:pt x="53254" y="162"/>
                    </a:cubicBezTo>
                    <a:cubicBezTo>
                      <a:pt x="55105" y="-227"/>
                      <a:pt x="57013" y="106"/>
                      <a:pt x="58753" y="939"/>
                    </a:cubicBezTo>
                    <a:cubicBezTo>
                      <a:pt x="67843" y="5437"/>
                      <a:pt x="98368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2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79F9E026-8359-C4C9-9EAB-49040078DE18}"/>
                  </a:ext>
                </a:extLst>
              </p:cNvPr>
              <p:cNvSpPr/>
              <p:nvPr/>
            </p:nvSpPr>
            <p:spPr>
              <a:xfrm>
                <a:off x="2086852" y="1280775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6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8" y="35098"/>
                      <a:pt x="77996" y="60645"/>
                      <a:pt x="76986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A4A0DCAD-9444-09BB-AE1E-F2DBCB53E516}"/>
                  </a:ext>
                </a:extLst>
              </p:cNvPr>
              <p:cNvSpPr/>
              <p:nvPr/>
            </p:nvSpPr>
            <p:spPr>
              <a:xfrm>
                <a:off x="2160276" y="1291494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50B3630C-4DAA-5D5E-576C-883B81E3CE84}"/>
                  </a:ext>
                </a:extLst>
              </p:cNvPr>
              <p:cNvSpPr/>
              <p:nvPr/>
            </p:nvSpPr>
            <p:spPr>
              <a:xfrm>
                <a:off x="2241322" y="1340699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1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C59845E9-8D12-4643-8865-2C8B706F1A66}"/>
                  </a:ext>
                </a:extLst>
              </p:cNvPr>
              <p:cNvSpPr/>
              <p:nvPr/>
            </p:nvSpPr>
            <p:spPr>
              <a:xfrm>
                <a:off x="2188071" y="1372312"/>
                <a:ext cx="19516" cy="11228"/>
              </a:xfrm>
              <a:custGeom>
                <a:avLst/>
                <a:gdLst>
                  <a:gd name="connsiteX0" fmla="*/ 19423 w 19516"/>
                  <a:gd name="connsiteY0" fmla="*/ 3651 h 11228"/>
                  <a:gd name="connsiteX1" fmla="*/ 17627 w 19516"/>
                  <a:gd name="connsiteY1" fmla="*/ 2207 h 11228"/>
                  <a:gd name="connsiteX2" fmla="*/ 3487 w 19516"/>
                  <a:gd name="connsiteY2" fmla="*/ 430 h 11228"/>
                  <a:gd name="connsiteX3" fmla="*/ 737 w 19516"/>
                  <a:gd name="connsiteY3" fmla="*/ 6095 h 11228"/>
                  <a:gd name="connsiteX4" fmla="*/ 12072 w 19516"/>
                  <a:gd name="connsiteY4" fmla="*/ 10982 h 11228"/>
                  <a:gd name="connsiteX5" fmla="*/ 19423 w 19516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6" h="11228">
                    <a:moveTo>
                      <a:pt x="19423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5" y="12259"/>
                      <a:pt x="12072" y="10982"/>
                    </a:cubicBezTo>
                    <a:cubicBezTo>
                      <a:pt x="18076" y="9927"/>
                      <a:pt x="19984" y="6428"/>
                      <a:pt x="19423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EF589703-C56E-FF0D-BA50-E974A519D38A}"/>
                  </a:ext>
                </a:extLst>
              </p:cNvPr>
              <p:cNvSpPr/>
              <p:nvPr/>
            </p:nvSpPr>
            <p:spPr>
              <a:xfrm>
                <a:off x="2086418" y="1323956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6A8D7834-DD6E-63B4-4B5B-26C6C1CF17A4}"/>
                  </a:ext>
                </a:extLst>
              </p:cNvPr>
              <p:cNvSpPr/>
              <p:nvPr/>
            </p:nvSpPr>
            <p:spPr>
              <a:xfrm>
                <a:off x="2084553" y="1324795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4"/>
                      <a:pt x="-338" y="4073"/>
                      <a:pt x="5553" y="1019"/>
                    </a:cubicBezTo>
                    <a:cubicBezTo>
                      <a:pt x="11501" y="-2036"/>
                      <a:pt x="19638" y="2018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AE48018A-883E-F024-584D-3D07DB1C002F}"/>
                  </a:ext>
                </a:extLst>
              </p:cNvPr>
              <p:cNvSpPr/>
              <p:nvPr/>
            </p:nvSpPr>
            <p:spPr>
              <a:xfrm>
                <a:off x="2091504" y="133293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52944D8C-8CFD-036D-D8D6-38C0CF549B6C}"/>
                  </a:ext>
                </a:extLst>
              </p:cNvPr>
              <p:cNvSpPr/>
              <p:nvPr/>
            </p:nvSpPr>
            <p:spPr>
              <a:xfrm>
                <a:off x="2156672" y="1364775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60F6DA73-C25B-3E6C-5904-42B24094AAAE}"/>
                  </a:ext>
                </a:extLst>
              </p:cNvPr>
              <p:cNvSpPr/>
              <p:nvPr/>
            </p:nvSpPr>
            <p:spPr>
              <a:xfrm>
                <a:off x="2154861" y="1365614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1DF91CBD-8D4B-610F-4A29-354A291C5409}"/>
                  </a:ext>
                </a:extLst>
              </p:cNvPr>
              <p:cNvSpPr/>
              <p:nvPr/>
            </p:nvSpPr>
            <p:spPr>
              <a:xfrm>
                <a:off x="2161756" y="137375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grpSp>
          <p:nvGrpSpPr>
            <p:cNvPr id="38" name="그래픽 5450">
              <a:extLst>
                <a:ext uri="{FF2B5EF4-FFF2-40B4-BE49-F238E27FC236}">
                  <a16:creationId xmlns:a16="http://schemas.microsoft.com/office/drawing/2014/main" id="{B742C276-74E2-83F5-162F-4A5F9422A2D5}"/>
                </a:ext>
              </a:extLst>
            </p:cNvPr>
            <p:cNvGrpSpPr/>
            <p:nvPr/>
          </p:nvGrpSpPr>
          <p:grpSpPr>
            <a:xfrm rot="21402519">
              <a:off x="846401" y="1787292"/>
              <a:ext cx="306543" cy="351026"/>
              <a:chOff x="901977" y="713148"/>
              <a:chExt cx="306543" cy="407741"/>
            </a:xfrm>
          </p:grpSpPr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B6359A86-311E-B378-CE89-96AC09C440EA}"/>
                  </a:ext>
                </a:extLst>
              </p:cNvPr>
              <p:cNvSpPr/>
              <p:nvPr/>
            </p:nvSpPr>
            <p:spPr>
              <a:xfrm>
                <a:off x="994676" y="914243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8B5608B9-AD47-365C-CC98-C01AB658A2CE}"/>
                  </a:ext>
                </a:extLst>
              </p:cNvPr>
              <p:cNvSpPr/>
              <p:nvPr/>
            </p:nvSpPr>
            <p:spPr>
              <a:xfrm>
                <a:off x="1030251" y="783735"/>
                <a:ext cx="116602" cy="163384"/>
              </a:xfrm>
              <a:custGeom>
                <a:avLst/>
                <a:gdLst>
                  <a:gd name="connsiteX0" fmla="*/ 35968 w 116602"/>
                  <a:gd name="connsiteY0" fmla="*/ 0 h 163384"/>
                  <a:gd name="connsiteX1" fmla="*/ 85628 w 116602"/>
                  <a:gd name="connsiteY1" fmla="*/ 26768 h 163384"/>
                  <a:gd name="connsiteX2" fmla="*/ 116602 w 116602"/>
                  <a:gd name="connsiteY2" fmla="*/ 82748 h 163384"/>
                  <a:gd name="connsiteX3" fmla="*/ 49660 w 116602"/>
                  <a:gd name="connsiteY3" fmla="*/ 163385 h 163384"/>
                  <a:gd name="connsiteX4" fmla="*/ 0 w 116602"/>
                  <a:gd name="connsiteY4" fmla="*/ 136617 h 163384"/>
                  <a:gd name="connsiteX5" fmla="*/ 66942 w 116602"/>
                  <a:gd name="connsiteY5" fmla="*/ 55980 h 163384"/>
                  <a:gd name="connsiteX6" fmla="*/ 35968 w 116602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2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80"/>
                    </a:cubicBezTo>
                    <a:cubicBezTo>
                      <a:pt x="66942" y="30656"/>
                      <a:pt x="54598" y="10052"/>
                      <a:pt x="35968" y="0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126D714D-25AD-A602-CA7C-8C389E55A93A}"/>
                  </a:ext>
                </a:extLst>
              </p:cNvPr>
              <p:cNvSpPr/>
              <p:nvPr/>
            </p:nvSpPr>
            <p:spPr>
              <a:xfrm>
                <a:off x="951693" y="739851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4 w 256827"/>
                  <a:gd name="connsiteY5" fmla="*/ 207269 h 380983"/>
                  <a:gd name="connsiteX6" fmla="*/ 195216 w 256827"/>
                  <a:gd name="connsiteY6" fmla="*/ 126632 h 380983"/>
                  <a:gd name="connsiteX7" fmla="*/ 128554 w 256827"/>
                  <a:gd name="connsiteY7" fmla="*/ 64599 h 380983"/>
                  <a:gd name="connsiteX8" fmla="*/ 61668 w 256827"/>
                  <a:gd name="connsiteY8" fmla="*/ 145181 h 380983"/>
                  <a:gd name="connsiteX9" fmla="*/ 128274 w 256827"/>
                  <a:gd name="connsiteY9" fmla="*/ 207269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9" y="80427"/>
                      <a:pt x="57740" y="11008"/>
                      <a:pt x="128666" y="1178"/>
                    </a:cubicBezTo>
                    <a:close/>
                    <a:moveTo>
                      <a:pt x="128274" y="207269"/>
                    </a:moveTo>
                    <a:cubicBezTo>
                      <a:pt x="165139" y="202160"/>
                      <a:pt x="195104" y="166062"/>
                      <a:pt x="195216" y="126632"/>
                    </a:cubicBezTo>
                    <a:cubicBezTo>
                      <a:pt x="195272" y="87258"/>
                      <a:pt x="165420" y="59490"/>
                      <a:pt x="128554" y="64599"/>
                    </a:cubicBezTo>
                    <a:cubicBezTo>
                      <a:pt x="91688" y="69708"/>
                      <a:pt x="61724" y="105862"/>
                      <a:pt x="61668" y="145181"/>
                    </a:cubicBezTo>
                    <a:cubicBezTo>
                      <a:pt x="61612" y="184611"/>
                      <a:pt x="91464" y="212379"/>
                      <a:pt x="128274" y="207269"/>
                    </a:cubicBezTo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C55CFAD8-0C8F-8CE7-8B17-AD2D8EDD85D5}"/>
                  </a:ext>
                </a:extLst>
              </p:cNvPr>
              <p:cNvSpPr/>
              <p:nvPr/>
            </p:nvSpPr>
            <p:spPr>
              <a:xfrm>
                <a:off x="901977" y="713148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6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6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6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6" y="407742"/>
                    </a:lnTo>
                    <a:cubicBezTo>
                      <a:pt x="171200" y="400300"/>
                      <a:pt x="49491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9" name="그래픽 5450">
              <a:extLst>
                <a:ext uri="{FF2B5EF4-FFF2-40B4-BE49-F238E27FC236}">
                  <a16:creationId xmlns:a16="http://schemas.microsoft.com/office/drawing/2014/main" id="{101AFCA6-2B86-D0F6-5199-86B0A9DF2CEF}"/>
                </a:ext>
              </a:extLst>
            </p:cNvPr>
            <p:cNvGrpSpPr/>
            <p:nvPr/>
          </p:nvGrpSpPr>
          <p:grpSpPr>
            <a:xfrm rot="21402519">
              <a:off x="3852139" y="2014606"/>
              <a:ext cx="169353" cy="118343"/>
              <a:chOff x="3895470" y="1145608"/>
              <a:chExt cx="169353" cy="137464"/>
            </a:xfrm>
          </p:grpSpPr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17A945B6-0B37-DF78-DCA4-86E85C016D94}"/>
                  </a:ext>
                </a:extLst>
              </p:cNvPr>
              <p:cNvSpPr/>
              <p:nvPr/>
            </p:nvSpPr>
            <p:spPr>
              <a:xfrm>
                <a:off x="3895470" y="1145608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5" y="138222"/>
                      <a:pt x="109030" y="133169"/>
                    </a:cubicBezTo>
                    <a:cubicBezTo>
                      <a:pt x="100052" y="131614"/>
                      <a:pt x="88886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2" y="64194"/>
                      <a:pt x="1182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90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2" name="자유형: 도형 371">
                <a:extLst>
                  <a:ext uri="{FF2B5EF4-FFF2-40B4-BE49-F238E27FC236}">
                    <a16:creationId xmlns:a16="http://schemas.microsoft.com/office/drawing/2014/main" id="{A84008B2-E2E3-D755-79D0-125624691F4C}"/>
                  </a:ext>
                </a:extLst>
              </p:cNvPr>
              <p:cNvSpPr/>
              <p:nvPr/>
            </p:nvSpPr>
            <p:spPr>
              <a:xfrm>
                <a:off x="3903103" y="1167373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3" name="자유형: 도형 372">
                <a:extLst>
                  <a:ext uri="{FF2B5EF4-FFF2-40B4-BE49-F238E27FC236}">
                    <a16:creationId xmlns:a16="http://schemas.microsoft.com/office/drawing/2014/main" id="{B3F44718-2C3F-BCB8-7B48-E0A5C81C5920}"/>
                  </a:ext>
                </a:extLst>
              </p:cNvPr>
              <p:cNvSpPr/>
              <p:nvPr/>
            </p:nvSpPr>
            <p:spPr>
              <a:xfrm>
                <a:off x="3976585" y="1178091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3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3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1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175A015B-CB9D-B83B-347D-07B148750859}"/>
                  </a:ext>
                </a:extLst>
              </p:cNvPr>
              <p:cNvSpPr/>
              <p:nvPr/>
            </p:nvSpPr>
            <p:spPr>
              <a:xfrm>
                <a:off x="4057631" y="1227296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2" y="16994"/>
                      <a:pt x="4777" y="17271"/>
                    </a:cubicBezTo>
                    <a:cubicBezTo>
                      <a:pt x="4216" y="18049"/>
                      <a:pt x="1523" y="18104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4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99107793-A83B-38F6-B4A2-A5D5C824DD23}"/>
                  </a:ext>
                </a:extLst>
              </p:cNvPr>
              <p:cNvSpPr/>
              <p:nvPr/>
            </p:nvSpPr>
            <p:spPr>
              <a:xfrm>
                <a:off x="4004323" y="1258909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5E7EDB59-FBFF-D62F-9EFE-6363511C19A5}"/>
                  </a:ext>
                </a:extLst>
              </p:cNvPr>
              <p:cNvSpPr/>
              <p:nvPr/>
            </p:nvSpPr>
            <p:spPr>
              <a:xfrm>
                <a:off x="3902671" y="1210554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7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BA13A1B-1A23-8A21-FEBA-9F4C6659D30D}"/>
                  </a:ext>
                </a:extLst>
              </p:cNvPr>
              <p:cNvSpPr/>
              <p:nvPr/>
            </p:nvSpPr>
            <p:spPr>
              <a:xfrm>
                <a:off x="3900885" y="1211393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88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35BA4B32-8ED4-349C-E110-8A8377131AB1}"/>
                  </a:ext>
                </a:extLst>
              </p:cNvPr>
              <p:cNvSpPr/>
              <p:nvPr/>
            </p:nvSpPr>
            <p:spPr>
              <a:xfrm>
                <a:off x="3907755" y="1219558"/>
                <a:ext cx="12299" cy="14498"/>
              </a:xfrm>
              <a:custGeom>
                <a:avLst/>
                <a:gdLst>
                  <a:gd name="connsiteX0" fmla="*/ 11172 w 12299"/>
                  <a:gd name="connsiteY0" fmla="*/ 4683 h 14498"/>
                  <a:gd name="connsiteX1" fmla="*/ 9713 w 12299"/>
                  <a:gd name="connsiteY1" fmla="*/ 14013 h 14498"/>
                  <a:gd name="connsiteX2" fmla="*/ 1128 w 12299"/>
                  <a:gd name="connsiteY2" fmla="*/ 9792 h 14498"/>
                  <a:gd name="connsiteX3" fmla="*/ 2587 w 12299"/>
                  <a:gd name="connsiteY3" fmla="*/ 463 h 14498"/>
                  <a:gd name="connsiteX4" fmla="*/ 11172 w 12299"/>
                  <a:gd name="connsiteY4" fmla="*/ 4683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683"/>
                    </a:moveTo>
                    <a:cubicBezTo>
                      <a:pt x="13136" y="8404"/>
                      <a:pt x="12462" y="12625"/>
                      <a:pt x="9713" y="14013"/>
                    </a:cubicBezTo>
                    <a:cubicBezTo>
                      <a:pt x="6907" y="15457"/>
                      <a:pt x="3091" y="13569"/>
                      <a:pt x="1128" y="9792"/>
                    </a:cubicBezTo>
                    <a:cubicBezTo>
                      <a:pt x="-836" y="6072"/>
                      <a:pt x="-163" y="1851"/>
                      <a:pt x="2587" y="463"/>
                    </a:cubicBezTo>
                    <a:cubicBezTo>
                      <a:pt x="5336" y="-926"/>
                      <a:pt x="9208" y="907"/>
                      <a:pt x="11172" y="4683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7913CDC9-6394-5CA1-3BA9-53B63E9505F2}"/>
                  </a:ext>
                </a:extLst>
              </p:cNvPr>
              <p:cNvSpPr/>
              <p:nvPr/>
            </p:nvSpPr>
            <p:spPr>
              <a:xfrm>
                <a:off x="3972904" y="1251371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0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FF54395E-EFA4-E05B-374F-6C0839EA0ED1}"/>
                  </a:ext>
                </a:extLst>
              </p:cNvPr>
              <p:cNvSpPr/>
              <p:nvPr/>
            </p:nvSpPr>
            <p:spPr>
              <a:xfrm>
                <a:off x="3971138" y="125215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317EE2D6-C289-3D04-690E-96C083FF4E52}"/>
                  </a:ext>
                </a:extLst>
              </p:cNvPr>
              <p:cNvSpPr/>
              <p:nvPr/>
            </p:nvSpPr>
            <p:spPr>
              <a:xfrm>
                <a:off x="3978064" y="1260354"/>
                <a:ext cx="12299" cy="14498"/>
              </a:xfrm>
              <a:custGeom>
                <a:avLst/>
                <a:gdLst>
                  <a:gd name="connsiteX0" fmla="*/ 11172 w 12299"/>
                  <a:gd name="connsiteY0" fmla="*/ 4706 h 14498"/>
                  <a:gd name="connsiteX1" fmla="*/ 9713 w 12299"/>
                  <a:gd name="connsiteY1" fmla="*/ 14036 h 14498"/>
                  <a:gd name="connsiteX2" fmla="*/ 1128 w 12299"/>
                  <a:gd name="connsiteY2" fmla="*/ 9815 h 14498"/>
                  <a:gd name="connsiteX3" fmla="*/ 2587 w 12299"/>
                  <a:gd name="connsiteY3" fmla="*/ 485 h 14498"/>
                  <a:gd name="connsiteX4" fmla="*/ 11172 w 12299"/>
                  <a:gd name="connsiteY4" fmla="*/ 4706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63" y="15424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1B8685E-EF3D-66FC-CC56-73BA2FAD0EC2}"/>
                </a:ext>
              </a:extLst>
            </p:cNvPr>
            <p:cNvSpPr/>
            <p:nvPr/>
          </p:nvSpPr>
          <p:spPr>
            <a:xfrm rot="21402519">
              <a:off x="3903274" y="3044249"/>
              <a:ext cx="379994" cy="187178"/>
            </a:xfrm>
            <a:custGeom>
              <a:avLst/>
              <a:gdLst>
                <a:gd name="connsiteX0" fmla="*/ 379994 w 379994"/>
                <a:gd name="connsiteY0" fmla="*/ 135784 h 217420"/>
                <a:gd name="connsiteX1" fmla="*/ 237132 w 379994"/>
                <a:gd name="connsiteY1" fmla="*/ 217421 h 217420"/>
                <a:gd name="connsiteX2" fmla="*/ 0 w 379994"/>
                <a:gd name="connsiteY2" fmla="*/ 81915 h 217420"/>
                <a:gd name="connsiteX3" fmla="*/ 142358 w 379994"/>
                <a:gd name="connsiteY3" fmla="*/ 0 h 217420"/>
                <a:gd name="connsiteX4" fmla="*/ 379994 w 379994"/>
                <a:gd name="connsiteY4" fmla="*/ 135784 h 21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994" h="217420">
                  <a:moveTo>
                    <a:pt x="379994" y="135784"/>
                  </a:moveTo>
                  <a:lnTo>
                    <a:pt x="237132" y="217421"/>
                  </a:lnTo>
                  <a:lnTo>
                    <a:pt x="0" y="81915"/>
                  </a:lnTo>
                  <a:lnTo>
                    <a:pt x="142358" y="0"/>
                  </a:lnTo>
                  <a:lnTo>
                    <a:pt x="379994" y="13578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7641548-54FE-E880-084E-6E2115F2E910}"/>
                </a:ext>
              </a:extLst>
            </p:cNvPr>
            <p:cNvSpPr/>
            <p:nvPr/>
          </p:nvSpPr>
          <p:spPr>
            <a:xfrm rot="21402519">
              <a:off x="2933294" y="2712063"/>
              <a:ext cx="374607" cy="182302"/>
            </a:xfrm>
            <a:custGeom>
              <a:avLst/>
              <a:gdLst>
                <a:gd name="connsiteX0" fmla="*/ 88714 w 374607"/>
                <a:gd name="connsiteY0" fmla="*/ 0 h 211756"/>
                <a:gd name="connsiteX1" fmla="*/ 0 w 374607"/>
                <a:gd name="connsiteY1" fmla="*/ 50426 h 211756"/>
                <a:gd name="connsiteX2" fmla="*/ 291785 w 374607"/>
                <a:gd name="connsiteY2" fmla="*/ 211756 h 211756"/>
                <a:gd name="connsiteX3" fmla="*/ 374608 w 374607"/>
                <a:gd name="connsiteY3" fmla="*/ 163385 h 211756"/>
                <a:gd name="connsiteX4" fmla="*/ 88714 w 374607"/>
                <a:gd name="connsiteY4" fmla="*/ 0 h 21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07" h="211756">
                  <a:moveTo>
                    <a:pt x="88714" y="0"/>
                  </a:moveTo>
                  <a:lnTo>
                    <a:pt x="0" y="50426"/>
                  </a:lnTo>
                  <a:lnTo>
                    <a:pt x="291785" y="211756"/>
                  </a:lnTo>
                  <a:lnTo>
                    <a:pt x="374608" y="163385"/>
                  </a:lnTo>
                  <a:lnTo>
                    <a:pt x="8871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999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8070B31-BBF7-8C3D-9488-4167B3179345}"/>
                </a:ext>
              </a:extLst>
            </p:cNvPr>
            <p:cNvSpPr/>
            <p:nvPr/>
          </p:nvSpPr>
          <p:spPr>
            <a:xfrm rot="21402519">
              <a:off x="3480422" y="2934214"/>
              <a:ext cx="267600" cy="133487"/>
            </a:xfrm>
            <a:custGeom>
              <a:avLst/>
              <a:gdLst>
                <a:gd name="connsiteX0" fmla="*/ 109644 w 267600"/>
                <a:gd name="connsiteY0" fmla="*/ 0 h 155054"/>
                <a:gd name="connsiteX1" fmla="*/ 0 w 267600"/>
                <a:gd name="connsiteY1" fmla="*/ 64810 h 155054"/>
                <a:gd name="connsiteX2" fmla="*/ 163568 w 267600"/>
                <a:gd name="connsiteY2" fmla="*/ 155055 h 155054"/>
                <a:gd name="connsiteX3" fmla="*/ 267601 w 267600"/>
                <a:gd name="connsiteY3" fmla="*/ 90800 h 155054"/>
                <a:gd name="connsiteX4" fmla="*/ 109644 w 267600"/>
                <a:gd name="connsiteY4" fmla="*/ 0 h 15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600" h="155054">
                  <a:moveTo>
                    <a:pt x="109644" y="0"/>
                  </a:moveTo>
                  <a:lnTo>
                    <a:pt x="0" y="64810"/>
                  </a:lnTo>
                  <a:lnTo>
                    <a:pt x="163568" y="155055"/>
                  </a:lnTo>
                  <a:lnTo>
                    <a:pt x="267601" y="90800"/>
                  </a:lnTo>
                  <a:lnTo>
                    <a:pt x="10964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6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B964D3F-DD9B-2B6B-C45F-BD99DAD84C03}"/>
                </a:ext>
              </a:extLst>
            </p:cNvPr>
            <p:cNvSpPr/>
            <p:nvPr/>
          </p:nvSpPr>
          <p:spPr>
            <a:xfrm rot="21402519">
              <a:off x="2901977" y="3401512"/>
              <a:ext cx="291504" cy="142953"/>
            </a:xfrm>
            <a:custGeom>
              <a:avLst/>
              <a:gdLst>
                <a:gd name="connsiteX0" fmla="*/ 84393 w 291504"/>
                <a:gd name="connsiteY0" fmla="*/ 0 h 166050"/>
                <a:gd name="connsiteX1" fmla="*/ 0 w 291504"/>
                <a:gd name="connsiteY1" fmla="*/ 44817 h 166050"/>
                <a:gd name="connsiteX2" fmla="*/ 208346 w 291504"/>
                <a:gd name="connsiteY2" fmla="*/ 166050 h 166050"/>
                <a:gd name="connsiteX3" fmla="*/ 291505 w 291504"/>
                <a:gd name="connsiteY3" fmla="*/ 119123 h 166050"/>
                <a:gd name="connsiteX4" fmla="*/ 84393 w 291504"/>
                <a:gd name="connsiteY4" fmla="*/ 0 h 16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04" h="166050">
                  <a:moveTo>
                    <a:pt x="84393" y="0"/>
                  </a:moveTo>
                  <a:lnTo>
                    <a:pt x="0" y="44817"/>
                  </a:lnTo>
                  <a:lnTo>
                    <a:pt x="208346" y="166050"/>
                  </a:lnTo>
                  <a:lnTo>
                    <a:pt x="291505" y="119123"/>
                  </a:lnTo>
                  <a:lnTo>
                    <a:pt x="84393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75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44" name="그래픽 5450">
              <a:extLst>
                <a:ext uri="{FF2B5EF4-FFF2-40B4-BE49-F238E27FC236}">
                  <a16:creationId xmlns:a16="http://schemas.microsoft.com/office/drawing/2014/main" id="{7972D405-0CF5-50EB-1207-EA0A8351F578}"/>
                </a:ext>
              </a:extLst>
            </p:cNvPr>
            <p:cNvGrpSpPr/>
            <p:nvPr/>
          </p:nvGrpSpPr>
          <p:grpSpPr>
            <a:xfrm rot="21402519">
              <a:off x="1436594" y="3183507"/>
              <a:ext cx="658880" cy="529568"/>
              <a:chOff x="1391840" y="2376101"/>
              <a:chExt cx="658880" cy="615130"/>
            </a:xfrm>
          </p:grpSpPr>
          <p:grpSp>
            <p:nvGrpSpPr>
              <p:cNvPr id="361" name="그래픽 5450">
                <a:extLst>
                  <a:ext uri="{FF2B5EF4-FFF2-40B4-BE49-F238E27FC236}">
                    <a16:creationId xmlns:a16="http://schemas.microsoft.com/office/drawing/2014/main" id="{6A44CA7F-9C1D-DEE0-D53E-785DDBD8187D}"/>
                  </a:ext>
                </a:extLst>
              </p:cNvPr>
              <p:cNvGrpSpPr/>
              <p:nvPr/>
            </p:nvGrpSpPr>
            <p:grpSpPr>
              <a:xfrm>
                <a:off x="1391840" y="2376101"/>
                <a:ext cx="658880" cy="615130"/>
                <a:chOff x="1391840" y="2376101"/>
                <a:chExt cx="658880" cy="61513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A4DD8621-72AA-2563-ED0A-DCF7341E5D80}"/>
                    </a:ext>
                  </a:extLst>
                </p:cNvPr>
                <p:cNvSpPr/>
                <p:nvPr/>
              </p:nvSpPr>
              <p:spPr>
                <a:xfrm>
                  <a:off x="1392303" y="2613792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1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94A509A7-5EFC-3D8B-7F5C-BD3BD5954B97}"/>
                    </a:ext>
                  </a:extLst>
                </p:cNvPr>
                <p:cNvSpPr/>
                <p:nvPr/>
              </p:nvSpPr>
              <p:spPr>
                <a:xfrm>
                  <a:off x="1392303" y="2376101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1EDDBA67-A020-3BC5-FDDB-58763C0549C4}"/>
                    </a:ext>
                  </a:extLst>
                </p:cNvPr>
                <p:cNvSpPr/>
                <p:nvPr/>
              </p:nvSpPr>
              <p:spPr>
                <a:xfrm>
                  <a:off x="1391840" y="2564474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0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0"/>
                      </a:lnTo>
                      <a:cubicBezTo>
                        <a:pt x="-56" y="202259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72AF2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2" name="그래픽 5450">
                <a:extLst>
                  <a:ext uri="{FF2B5EF4-FFF2-40B4-BE49-F238E27FC236}">
                    <a16:creationId xmlns:a16="http://schemas.microsoft.com/office/drawing/2014/main" id="{806EC3A1-F960-413B-2AB0-DF23053E1A7A}"/>
                  </a:ext>
                </a:extLst>
              </p:cNvPr>
              <p:cNvGrpSpPr/>
              <p:nvPr/>
            </p:nvGrpSpPr>
            <p:grpSpPr>
              <a:xfrm>
                <a:off x="1547721" y="2377653"/>
                <a:ext cx="485766" cy="370309"/>
                <a:chOff x="1547721" y="2377653"/>
                <a:chExt cx="485766" cy="370309"/>
              </a:xfrm>
            </p:grpSpPr>
            <p:sp>
              <p:nvSpPr>
                <p:cNvPr id="363" name="자유형: 도형 362">
                  <a:extLst>
                    <a:ext uri="{FF2B5EF4-FFF2-40B4-BE49-F238E27FC236}">
                      <a16:creationId xmlns:a16="http://schemas.microsoft.com/office/drawing/2014/main" id="{006A184E-A916-41BF-C09A-81D2E550E0B4}"/>
                    </a:ext>
                  </a:extLst>
                </p:cNvPr>
                <p:cNvSpPr/>
                <p:nvPr/>
              </p:nvSpPr>
              <p:spPr>
                <a:xfrm>
                  <a:off x="1547721" y="2573082"/>
                  <a:ext cx="268274" cy="174880"/>
                </a:xfrm>
                <a:custGeom>
                  <a:avLst/>
                  <a:gdLst>
                    <a:gd name="connsiteX0" fmla="*/ 268274 w 268274"/>
                    <a:gd name="connsiteY0" fmla="*/ 160553 h 174880"/>
                    <a:gd name="connsiteX1" fmla="*/ 226807 w 268274"/>
                    <a:gd name="connsiteY1" fmla="*/ 174881 h 174880"/>
                    <a:gd name="connsiteX2" fmla="*/ 0 w 268274"/>
                    <a:gd name="connsiteY2" fmla="*/ 44317 h 174880"/>
                    <a:gd name="connsiteX3" fmla="*/ 77043 w 268274"/>
                    <a:gd name="connsiteY3" fmla="*/ 0 h 174880"/>
                    <a:gd name="connsiteX4" fmla="*/ 121259 w 268274"/>
                    <a:gd name="connsiteY4" fmla="*/ 12940 h 174880"/>
                    <a:gd name="connsiteX5" fmla="*/ 66774 w 268274"/>
                    <a:gd name="connsiteY5" fmla="*/ 44317 h 174880"/>
                    <a:gd name="connsiteX6" fmla="*/ 268274 w 268274"/>
                    <a:gd name="connsiteY6" fmla="*/ 160553 h 17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8274" h="174880">
                      <a:moveTo>
                        <a:pt x="268274" y="160553"/>
                      </a:moveTo>
                      <a:cubicBezTo>
                        <a:pt x="255705" y="166828"/>
                        <a:pt x="241677" y="171604"/>
                        <a:pt x="226807" y="174881"/>
                      </a:cubicBezTo>
                      <a:lnTo>
                        <a:pt x="0" y="44317"/>
                      </a:lnTo>
                      <a:lnTo>
                        <a:pt x="77043" y="0"/>
                      </a:lnTo>
                      <a:cubicBezTo>
                        <a:pt x="89724" y="5331"/>
                        <a:pt x="105043" y="9552"/>
                        <a:pt x="121259" y="12940"/>
                      </a:cubicBezTo>
                      <a:lnTo>
                        <a:pt x="66774" y="44317"/>
                      </a:lnTo>
                      <a:lnTo>
                        <a:pt x="268274" y="1605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4" name="자유형: 도형 363">
                  <a:extLst>
                    <a:ext uri="{FF2B5EF4-FFF2-40B4-BE49-F238E27FC236}">
                      <a16:creationId xmlns:a16="http://schemas.microsoft.com/office/drawing/2014/main" id="{E9AA314B-1A44-EC33-AF31-1A3BBD2D5D62}"/>
                    </a:ext>
                  </a:extLst>
                </p:cNvPr>
                <p:cNvSpPr/>
                <p:nvPr/>
              </p:nvSpPr>
              <p:spPr>
                <a:xfrm>
                  <a:off x="1641246" y="2509689"/>
                  <a:ext cx="74574" cy="42706"/>
                </a:xfrm>
                <a:custGeom>
                  <a:avLst/>
                  <a:gdLst>
                    <a:gd name="connsiteX0" fmla="*/ 63590 w 74574"/>
                    <a:gd name="connsiteY0" fmla="*/ 6248 h 42706"/>
                    <a:gd name="connsiteX1" fmla="*/ 63758 w 74574"/>
                    <a:gd name="connsiteY1" fmla="*/ 36459 h 42706"/>
                    <a:gd name="connsiteX2" fmla="*/ 11012 w 74574"/>
                    <a:gd name="connsiteY2" fmla="*/ 36459 h 42706"/>
                    <a:gd name="connsiteX3" fmla="*/ 10788 w 74574"/>
                    <a:gd name="connsiteY3" fmla="*/ 6248 h 42706"/>
                    <a:gd name="connsiteX4" fmla="*/ 63534 w 74574"/>
                    <a:gd name="connsiteY4" fmla="*/ 6248 h 42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574" h="42706">
                      <a:moveTo>
                        <a:pt x="63590" y="6248"/>
                      </a:moveTo>
                      <a:cubicBezTo>
                        <a:pt x="78179" y="14578"/>
                        <a:pt x="78235" y="28129"/>
                        <a:pt x="63758" y="36459"/>
                      </a:cubicBezTo>
                      <a:cubicBezTo>
                        <a:pt x="49281" y="44789"/>
                        <a:pt x="25658" y="44789"/>
                        <a:pt x="11012" y="36459"/>
                      </a:cubicBezTo>
                      <a:cubicBezTo>
                        <a:pt x="-3577" y="28129"/>
                        <a:pt x="-3689" y="14578"/>
                        <a:pt x="10788" y="6248"/>
                      </a:cubicBezTo>
                      <a:cubicBezTo>
                        <a:pt x="25321" y="-2083"/>
                        <a:pt x="48945" y="-2083"/>
                        <a:pt x="63534" y="62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5" name="자유형: 도형 364">
                  <a:extLst>
                    <a:ext uri="{FF2B5EF4-FFF2-40B4-BE49-F238E27FC236}">
                      <a16:creationId xmlns:a16="http://schemas.microsoft.com/office/drawing/2014/main" id="{F36F28ED-2980-E7AF-E59A-2238ECFC6EB7}"/>
                    </a:ext>
                  </a:extLst>
                </p:cNvPr>
                <p:cNvSpPr/>
                <p:nvPr/>
              </p:nvSpPr>
              <p:spPr>
                <a:xfrm>
                  <a:off x="1585456" y="2477686"/>
                  <a:ext cx="212470" cy="121608"/>
                </a:xfrm>
                <a:custGeom>
                  <a:avLst/>
                  <a:gdLst>
                    <a:gd name="connsiteX0" fmla="*/ 209833 w 212470"/>
                    <a:gd name="connsiteY0" fmla="*/ 101005 h 121608"/>
                    <a:gd name="connsiteX1" fmla="*/ 189184 w 212470"/>
                    <a:gd name="connsiteY1" fmla="*/ 47580 h 121608"/>
                    <a:gd name="connsiteX2" fmla="*/ 166290 w 212470"/>
                    <a:gd name="connsiteY2" fmla="*/ 22367 h 121608"/>
                    <a:gd name="connsiteX3" fmla="*/ 155741 w 212470"/>
                    <a:gd name="connsiteY3" fmla="*/ 15369 h 121608"/>
                    <a:gd name="connsiteX4" fmla="*/ 26570 w 212470"/>
                    <a:gd name="connsiteY4" fmla="*/ 15369 h 121608"/>
                    <a:gd name="connsiteX5" fmla="*/ 26963 w 212470"/>
                    <a:gd name="connsiteY5" fmla="*/ 89398 h 121608"/>
                    <a:gd name="connsiteX6" fmla="*/ 39307 w 212470"/>
                    <a:gd name="connsiteY6" fmla="*/ 95396 h 121608"/>
                    <a:gd name="connsiteX7" fmla="*/ 83524 w 212470"/>
                    <a:gd name="connsiteY7" fmla="*/ 108335 h 121608"/>
                    <a:gd name="connsiteX8" fmla="*/ 176334 w 212470"/>
                    <a:gd name="connsiteY8" fmla="*/ 119998 h 121608"/>
                    <a:gd name="connsiteX9" fmla="*/ 212471 w 212470"/>
                    <a:gd name="connsiteY9" fmla="*/ 121608 h 121608"/>
                    <a:gd name="connsiteX10" fmla="*/ 209833 w 212470"/>
                    <a:gd name="connsiteY10" fmla="*/ 101005 h 121608"/>
                    <a:gd name="connsiteX11" fmla="*/ 119492 w 212470"/>
                    <a:gd name="connsiteY11" fmla="*/ 68461 h 121608"/>
                    <a:gd name="connsiteX12" fmla="*/ 66802 w 212470"/>
                    <a:gd name="connsiteY12" fmla="*/ 68461 h 121608"/>
                    <a:gd name="connsiteX13" fmla="*/ 66578 w 212470"/>
                    <a:gd name="connsiteY13" fmla="*/ 38250 h 121608"/>
                    <a:gd name="connsiteX14" fmla="*/ 119380 w 212470"/>
                    <a:gd name="connsiteY14" fmla="*/ 38250 h 121608"/>
                    <a:gd name="connsiteX15" fmla="*/ 119492 w 212470"/>
                    <a:gd name="connsiteY15" fmla="*/ 68461 h 121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2470" h="121608">
                      <a:moveTo>
                        <a:pt x="209833" y="101005"/>
                      </a:moveTo>
                      <a:cubicBezTo>
                        <a:pt x="206972" y="86288"/>
                        <a:pt x="201080" y="65962"/>
                        <a:pt x="189184" y="47580"/>
                      </a:cubicBezTo>
                      <a:cubicBezTo>
                        <a:pt x="183180" y="38361"/>
                        <a:pt x="175717" y="29642"/>
                        <a:pt x="166290" y="22367"/>
                      </a:cubicBezTo>
                      <a:cubicBezTo>
                        <a:pt x="163036" y="19868"/>
                        <a:pt x="159500" y="17480"/>
                        <a:pt x="155741" y="15369"/>
                      </a:cubicBezTo>
                      <a:cubicBezTo>
                        <a:pt x="119941" y="-5123"/>
                        <a:pt x="62145" y="-5123"/>
                        <a:pt x="26570" y="15369"/>
                      </a:cubicBezTo>
                      <a:cubicBezTo>
                        <a:pt x="-9006" y="35806"/>
                        <a:pt x="-8837" y="68961"/>
                        <a:pt x="26963" y="89398"/>
                      </a:cubicBezTo>
                      <a:cubicBezTo>
                        <a:pt x="30722" y="91564"/>
                        <a:pt x="34874" y="93563"/>
                        <a:pt x="39307" y="95396"/>
                      </a:cubicBezTo>
                      <a:cubicBezTo>
                        <a:pt x="51989" y="100727"/>
                        <a:pt x="67307" y="104948"/>
                        <a:pt x="83524" y="108335"/>
                      </a:cubicBezTo>
                      <a:cubicBezTo>
                        <a:pt x="115452" y="115000"/>
                        <a:pt x="150747" y="118332"/>
                        <a:pt x="176334" y="119998"/>
                      </a:cubicBezTo>
                      <a:cubicBezTo>
                        <a:pt x="197825" y="121386"/>
                        <a:pt x="211741" y="121608"/>
                        <a:pt x="212471" y="121608"/>
                      </a:cubicBezTo>
                      <a:cubicBezTo>
                        <a:pt x="212471" y="121164"/>
                        <a:pt x="212190" y="113278"/>
                        <a:pt x="209833" y="101005"/>
                      </a:cubicBezTo>
                      <a:close/>
                      <a:moveTo>
                        <a:pt x="119492" y="68461"/>
                      </a:moveTo>
                      <a:cubicBezTo>
                        <a:pt x="105015" y="76847"/>
                        <a:pt x="81392" y="76847"/>
                        <a:pt x="66802" y="68461"/>
                      </a:cubicBezTo>
                      <a:cubicBezTo>
                        <a:pt x="52157" y="60131"/>
                        <a:pt x="52101" y="46580"/>
                        <a:pt x="66578" y="38250"/>
                      </a:cubicBezTo>
                      <a:cubicBezTo>
                        <a:pt x="81111" y="29920"/>
                        <a:pt x="104735" y="29920"/>
                        <a:pt x="119380" y="38250"/>
                      </a:cubicBezTo>
                      <a:cubicBezTo>
                        <a:pt x="133969" y="46580"/>
                        <a:pt x="134025" y="60131"/>
                        <a:pt x="119492" y="6846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22877ED1-3F38-778B-1D6A-0EE7445151AB}"/>
                    </a:ext>
                  </a:extLst>
                </p:cNvPr>
                <p:cNvSpPr/>
                <p:nvPr/>
              </p:nvSpPr>
              <p:spPr>
                <a:xfrm>
                  <a:off x="1761791" y="2504440"/>
                  <a:ext cx="271697" cy="135506"/>
                </a:xfrm>
                <a:custGeom>
                  <a:avLst/>
                  <a:gdLst>
                    <a:gd name="connsiteX0" fmla="*/ 271697 w 271697"/>
                    <a:gd name="connsiteY0" fmla="*/ 21603 h 135506"/>
                    <a:gd name="connsiteX1" fmla="*/ 73957 w 271697"/>
                    <a:gd name="connsiteY1" fmla="*/ 135506 h 135506"/>
                    <a:gd name="connsiteX2" fmla="*/ 0 w 271697"/>
                    <a:gd name="connsiteY2" fmla="*/ 93244 h 135506"/>
                    <a:gd name="connsiteX3" fmla="*/ 36137 w 271697"/>
                    <a:gd name="connsiteY3" fmla="*/ 94854 h 135506"/>
                    <a:gd name="connsiteX4" fmla="*/ 33499 w 271697"/>
                    <a:gd name="connsiteY4" fmla="*/ 74251 h 135506"/>
                    <a:gd name="connsiteX5" fmla="*/ 73788 w 271697"/>
                    <a:gd name="connsiteY5" fmla="*/ 97242 h 135506"/>
                    <a:gd name="connsiteX6" fmla="*/ 242519 w 271697"/>
                    <a:gd name="connsiteY6" fmla="*/ 0 h 135506"/>
                    <a:gd name="connsiteX7" fmla="*/ 246615 w 271697"/>
                    <a:gd name="connsiteY7" fmla="*/ 2333 h 135506"/>
                    <a:gd name="connsiteX8" fmla="*/ 271697 w 271697"/>
                    <a:gd name="connsiteY8" fmla="*/ 21603 h 135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1697" h="135506">
                      <a:moveTo>
                        <a:pt x="271697" y="21603"/>
                      </a:moveTo>
                      <a:lnTo>
                        <a:pt x="73957" y="135506"/>
                      </a:lnTo>
                      <a:lnTo>
                        <a:pt x="0" y="93244"/>
                      </a:lnTo>
                      <a:cubicBezTo>
                        <a:pt x="21491" y="94632"/>
                        <a:pt x="35407" y="94854"/>
                        <a:pt x="36137" y="94854"/>
                      </a:cubicBezTo>
                      <a:cubicBezTo>
                        <a:pt x="36137" y="94410"/>
                        <a:pt x="35856" y="86524"/>
                        <a:pt x="33499" y="74251"/>
                      </a:cubicBezTo>
                      <a:lnTo>
                        <a:pt x="73788" y="97242"/>
                      </a:lnTo>
                      <a:lnTo>
                        <a:pt x="242519" y="0"/>
                      </a:lnTo>
                      <a:lnTo>
                        <a:pt x="246615" y="2333"/>
                      </a:lnTo>
                      <a:cubicBezTo>
                        <a:pt x="256827" y="8164"/>
                        <a:pt x="265188" y="14661"/>
                        <a:pt x="271697" y="216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08E0B284-0032-9DB7-5E36-2D3431A1A41C}"/>
                    </a:ext>
                  </a:extLst>
                </p:cNvPr>
                <p:cNvSpPr/>
                <p:nvPr/>
              </p:nvSpPr>
              <p:spPr>
                <a:xfrm>
                  <a:off x="1644852" y="2377653"/>
                  <a:ext cx="217324" cy="147612"/>
                </a:xfrm>
                <a:custGeom>
                  <a:avLst/>
                  <a:gdLst>
                    <a:gd name="connsiteX0" fmla="*/ 217324 w 217324"/>
                    <a:gd name="connsiteY0" fmla="*/ 97242 h 147612"/>
                    <a:gd name="connsiteX1" fmla="*/ 129788 w 217324"/>
                    <a:gd name="connsiteY1" fmla="*/ 147613 h 147612"/>
                    <a:gd name="connsiteX2" fmla="*/ 106895 w 217324"/>
                    <a:gd name="connsiteY2" fmla="*/ 122400 h 147612"/>
                    <a:gd name="connsiteX3" fmla="*/ 150606 w 217324"/>
                    <a:gd name="connsiteY3" fmla="*/ 97242 h 147612"/>
                    <a:gd name="connsiteX4" fmla="*/ 0 w 217324"/>
                    <a:gd name="connsiteY4" fmla="*/ 10885 h 147612"/>
                    <a:gd name="connsiteX5" fmla="*/ 47752 w 217324"/>
                    <a:gd name="connsiteY5" fmla="*/ 0 h 147612"/>
                    <a:gd name="connsiteX6" fmla="*/ 217324 w 217324"/>
                    <a:gd name="connsiteY6" fmla="*/ 97242 h 147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324" h="147612">
                      <a:moveTo>
                        <a:pt x="217324" y="97242"/>
                      </a:moveTo>
                      <a:lnTo>
                        <a:pt x="129788" y="147613"/>
                      </a:lnTo>
                      <a:cubicBezTo>
                        <a:pt x="123784" y="138394"/>
                        <a:pt x="116321" y="129675"/>
                        <a:pt x="106895" y="122400"/>
                      </a:cubicBezTo>
                      <a:lnTo>
                        <a:pt x="150606" y="97242"/>
                      </a:lnTo>
                      <a:lnTo>
                        <a:pt x="0" y="10885"/>
                      </a:lnTo>
                      <a:cubicBezTo>
                        <a:pt x="14870" y="5498"/>
                        <a:pt x="31030" y="1888"/>
                        <a:pt x="47752" y="0"/>
                      </a:cubicBezTo>
                      <a:lnTo>
                        <a:pt x="217324" y="972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5" name="그래픽 5450">
              <a:extLst>
                <a:ext uri="{FF2B5EF4-FFF2-40B4-BE49-F238E27FC236}">
                  <a16:creationId xmlns:a16="http://schemas.microsoft.com/office/drawing/2014/main" id="{8EBEBA8D-E41A-5C59-DFED-1BABA0543F60}"/>
                </a:ext>
              </a:extLst>
            </p:cNvPr>
            <p:cNvGrpSpPr/>
            <p:nvPr/>
          </p:nvGrpSpPr>
          <p:grpSpPr>
            <a:xfrm rot="21402519">
              <a:off x="4073045" y="2084219"/>
              <a:ext cx="658936" cy="529568"/>
              <a:chOff x="4097253" y="1252678"/>
              <a:chExt cx="658936" cy="615130"/>
            </a:xfrm>
          </p:grpSpPr>
          <p:grpSp>
            <p:nvGrpSpPr>
              <p:cNvPr id="351" name="그래픽 5450">
                <a:extLst>
                  <a:ext uri="{FF2B5EF4-FFF2-40B4-BE49-F238E27FC236}">
                    <a16:creationId xmlns:a16="http://schemas.microsoft.com/office/drawing/2014/main" id="{1C783FF1-2C59-7B98-3093-9959682A0E28}"/>
                  </a:ext>
                </a:extLst>
              </p:cNvPr>
              <p:cNvGrpSpPr/>
              <p:nvPr/>
            </p:nvGrpSpPr>
            <p:grpSpPr>
              <a:xfrm>
                <a:off x="4097253" y="1252678"/>
                <a:ext cx="658936" cy="615130"/>
                <a:chOff x="4097253" y="1252678"/>
                <a:chExt cx="658936" cy="615130"/>
              </a:xfrm>
            </p:grpSpPr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7C0C70FA-3D48-DCAA-8C5F-4C3416D55734}"/>
                    </a:ext>
                  </a:extLst>
                </p:cNvPr>
                <p:cNvSpPr/>
                <p:nvPr/>
              </p:nvSpPr>
              <p:spPr>
                <a:xfrm>
                  <a:off x="4097771" y="1490369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49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1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49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F5BA4AD5-3D7C-9007-CF3E-6ADEE6CF1395}"/>
                    </a:ext>
                  </a:extLst>
                </p:cNvPr>
                <p:cNvSpPr/>
                <p:nvPr/>
              </p:nvSpPr>
              <p:spPr>
                <a:xfrm>
                  <a:off x="4097771" y="1252678"/>
                  <a:ext cx="658402" cy="377439"/>
                </a:xfrm>
                <a:custGeom>
                  <a:avLst/>
                  <a:gdLst>
                    <a:gd name="connsiteX0" fmla="*/ 616777 w 658402"/>
                    <a:gd name="connsiteY0" fmla="*/ 246796 h 377439"/>
                    <a:gd name="connsiteX1" fmla="*/ 431437 w 658402"/>
                    <a:gd name="connsiteY1" fmla="*/ 353424 h 377439"/>
                    <a:gd name="connsiteX2" fmla="*/ 423693 w 658402"/>
                    <a:gd name="connsiteY2" fmla="*/ 357534 h 377439"/>
                    <a:gd name="connsiteX3" fmla="*/ 382226 w 658402"/>
                    <a:gd name="connsiteY3" fmla="*/ 371862 h 377439"/>
                    <a:gd name="connsiteX4" fmla="*/ 228870 w 658402"/>
                    <a:gd name="connsiteY4" fmla="*/ 353424 h 377439"/>
                    <a:gd name="connsiteX5" fmla="*/ 184878 w 658402"/>
                    <a:gd name="connsiteY5" fmla="*/ 328267 h 377439"/>
                    <a:gd name="connsiteX6" fmla="*/ 143074 w 658402"/>
                    <a:gd name="connsiteY6" fmla="*/ 304386 h 377439"/>
                    <a:gd name="connsiteX7" fmla="*/ 42296 w 658402"/>
                    <a:gd name="connsiteY7" fmla="*/ 246796 h 377439"/>
                    <a:gd name="connsiteX8" fmla="*/ 3522 w 658402"/>
                    <a:gd name="connsiteY8" fmla="*/ 170380 h 377439"/>
                    <a:gd name="connsiteX9" fmla="*/ 32364 w 658402"/>
                    <a:gd name="connsiteY9" fmla="*/ 136559 h 377439"/>
                    <a:gd name="connsiteX10" fmla="*/ 41623 w 658402"/>
                    <a:gd name="connsiteY10" fmla="*/ 130672 h 377439"/>
                    <a:gd name="connsiteX11" fmla="*/ 226962 w 658402"/>
                    <a:gd name="connsiteY11" fmla="*/ 24044 h 377439"/>
                    <a:gd name="connsiteX12" fmla="*/ 252550 w 658402"/>
                    <a:gd name="connsiteY12" fmla="*/ 12437 h 377439"/>
                    <a:gd name="connsiteX13" fmla="*/ 300302 w 658402"/>
                    <a:gd name="connsiteY13" fmla="*/ 1553 h 377439"/>
                    <a:gd name="connsiteX14" fmla="*/ 429585 w 658402"/>
                    <a:gd name="connsiteY14" fmla="*/ 24100 h 377439"/>
                    <a:gd name="connsiteX15" fmla="*/ 530363 w 658402"/>
                    <a:gd name="connsiteY15" fmla="*/ 81690 h 377439"/>
                    <a:gd name="connsiteX16" fmla="*/ 572167 w 658402"/>
                    <a:gd name="connsiteY16" fmla="*/ 105570 h 377439"/>
                    <a:gd name="connsiteX17" fmla="*/ 612007 w 658402"/>
                    <a:gd name="connsiteY17" fmla="*/ 128340 h 377439"/>
                    <a:gd name="connsiteX18" fmla="*/ 616103 w 658402"/>
                    <a:gd name="connsiteY18" fmla="*/ 130672 h 377439"/>
                    <a:gd name="connsiteX19" fmla="*/ 625418 w 658402"/>
                    <a:gd name="connsiteY19" fmla="*/ 136559 h 377439"/>
                    <a:gd name="connsiteX20" fmla="*/ 641185 w 658402"/>
                    <a:gd name="connsiteY20" fmla="*/ 149943 h 377439"/>
                    <a:gd name="connsiteX21" fmla="*/ 654653 w 658402"/>
                    <a:gd name="connsiteY21" fmla="*/ 170380 h 377439"/>
                    <a:gd name="connsiteX22" fmla="*/ 616777 w 658402"/>
                    <a:gd name="connsiteY22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58402" h="377439">
                      <a:moveTo>
                        <a:pt x="616777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1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184878" y="328267"/>
                      </a:lnTo>
                      <a:lnTo>
                        <a:pt x="143074" y="304386"/>
                      </a:lnTo>
                      <a:lnTo>
                        <a:pt x="42296" y="246796"/>
                      </a:lnTo>
                      <a:cubicBezTo>
                        <a:pt x="5991" y="226082"/>
                        <a:pt x="-6971" y="196981"/>
                        <a:pt x="3522" y="170380"/>
                      </a:cubicBezTo>
                      <a:cubicBezTo>
                        <a:pt x="8292" y="158218"/>
                        <a:pt x="17887" y="146666"/>
                        <a:pt x="32364" y="136559"/>
                      </a:cubicBezTo>
                      <a:cubicBezTo>
                        <a:pt x="35226" y="134504"/>
                        <a:pt x="38312" y="132560"/>
                        <a:pt x="41623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20" y="7051"/>
                        <a:pt x="283580" y="3441"/>
                        <a:pt x="300302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530363" y="81690"/>
                      </a:lnTo>
                      <a:lnTo>
                        <a:pt x="572167" y="105570"/>
                      </a:ln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19414" y="132560"/>
                        <a:pt x="622500" y="134504"/>
                        <a:pt x="625418" y="136559"/>
                      </a:cubicBezTo>
                      <a:cubicBezTo>
                        <a:pt x="631534" y="140779"/>
                        <a:pt x="636809" y="145222"/>
                        <a:pt x="641185" y="149943"/>
                      </a:cubicBezTo>
                      <a:cubicBezTo>
                        <a:pt x="647358" y="156440"/>
                        <a:pt x="651847" y="163327"/>
                        <a:pt x="654653" y="170380"/>
                      </a:cubicBezTo>
                      <a:cubicBezTo>
                        <a:pt x="665482" y="197037"/>
                        <a:pt x="652857" y="226082"/>
                        <a:pt x="616777" y="246796"/>
                      </a:cubicBezTo>
                      <a:close/>
                    </a:path>
                  </a:pathLst>
                </a:custGeom>
                <a:solidFill>
                  <a:srgbClr val="EF8F3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16DDDEC2-9798-62C1-C666-D803AEC6D5F5}"/>
                    </a:ext>
                  </a:extLst>
                </p:cNvPr>
                <p:cNvSpPr/>
                <p:nvPr/>
              </p:nvSpPr>
              <p:spPr>
                <a:xfrm>
                  <a:off x="4097253" y="1441051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EB75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47D10CF5-827D-0E32-F617-3C6147438D52}"/>
                  </a:ext>
                </a:extLst>
              </p:cNvPr>
              <p:cNvSpPr/>
              <p:nvPr/>
            </p:nvSpPr>
            <p:spPr>
              <a:xfrm>
                <a:off x="4101293" y="1389236"/>
                <a:ext cx="651130" cy="33820"/>
              </a:xfrm>
              <a:custGeom>
                <a:avLst/>
                <a:gdLst>
                  <a:gd name="connsiteX0" fmla="*/ 651131 w 651130"/>
                  <a:gd name="connsiteY0" fmla="*/ 33821 h 33820"/>
                  <a:gd name="connsiteX1" fmla="*/ 0 w 651130"/>
                  <a:gd name="connsiteY1" fmla="*/ 33821 h 33820"/>
                  <a:gd name="connsiteX2" fmla="*/ 28842 w 651130"/>
                  <a:gd name="connsiteY2" fmla="*/ 0 h 33820"/>
                  <a:gd name="connsiteX3" fmla="*/ 621896 w 651130"/>
                  <a:gd name="connsiteY3" fmla="*/ 0 h 33820"/>
                  <a:gd name="connsiteX4" fmla="*/ 637664 w 651130"/>
                  <a:gd name="connsiteY4" fmla="*/ 13384 h 33820"/>
                  <a:gd name="connsiteX5" fmla="*/ 651131 w 651130"/>
                  <a:gd name="connsiteY5" fmla="*/ 33821 h 3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130" h="33820">
                    <a:moveTo>
                      <a:pt x="651131" y="33821"/>
                    </a:moveTo>
                    <a:lnTo>
                      <a:pt x="0" y="33821"/>
                    </a:lnTo>
                    <a:cubicBezTo>
                      <a:pt x="4770" y="21659"/>
                      <a:pt x="14365" y="10107"/>
                      <a:pt x="28842" y="0"/>
                    </a:cubicBezTo>
                    <a:lnTo>
                      <a:pt x="621896" y="0"/>
                    </a:lnTo>
                    <a:cubicBezTo>
                      <a:pt x="628012" y="4221"/>
                      <a:pt x="633287" y="8663"/>
                      <a:pt x="637664" y="13384"/>
                    </a:cubicBezTo>
                    <a:cubicBezTo>
                      <a:pt x="643836" y="19882"/>
                      <a:pt x="648325" y="26768"/>
                      <a:pt x="651131" y="33821"/>
                    </a:cubicBez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0632DE42-D37E-3224-49FD-077E7F1EE7AE}"/>
                  </a:ext>
                </a:extLst>
              </p:cNvPr>
              <p:cNvSpPr/>
              <p:nvPr/>
            </p:nvSpPr>
            <p:spPr>
              <a:xfrm>
                <a:off x="4240845" y="1334368"/>
                <a:ext cx="429093" cy="246576"/>
              </a:xfrm>
              <a:custGeom>
                <a:avLst/>
                <a:gdLst>
                  <a:gd name="connsiteX0" fmla="*/ 429093 w 429093"/>
                  <a:gd name="connsiteY0" fmla="*/ 23880 h 246576"/>
                  <a:gd name="connsiteX1" fmla="*/ 375169 w 429093"/>
                  <a:gd name="connsiteY1" fmla="*/ 54869 h 246576"/>
                  <a:gd name="connsiteX2" fmla="*/ 316363 w 429093"/>
                  <a:gd name="connsiteY2" fmla="*/ 88690 h 246576"/>
                  <a:gd name="connsiteX3" fmla="*/ 41804 w 429093"/>
                  <a:gd name="connsiteY3" fmla="*/ 246577 h 246576"/>
                  <a:gd name="connsiteX4" fmla="*/ 0 w 429093"/>
                  <a:gd name="connsiteY4" fmla="*/ 222697 h 246576"/>
                  <a:gd name="connsiteX5" fmla="*/ 233036 w 429093"/>
                  <a:gd name="connsiteY5" fmla="*/ 88690 h 246576"/>
                  <a:gd name="connsiteX6" fmla="*/ 291842 w 429093"/>
                  <a:gd name="connsiteY6" fmla="*/ 54869 h 246576"/>
                  <a:gd name="connsiteX7" fmla="*/ 387289 w 429093"/>
                  <a:gd name="connsiteY7" fmla="*/ 0 h 246576"/>
                  <a:gd name="connsiteX8" fmla="*/ 429093 w 429093"/>
                  <a:gd name="connsiteY8" fmla="*/ 23880 h 24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9093" h="246576">
                    <a:moveTo>
                      <a:pt x="429093" y="23880"/>
                    </a:moveTo>
                    <a:lnTo>
                      <a:pt x="375169" y="54869"/>
                    </a:lnTo>
                    <a:lnTo>
                      <a:pt x="316363" y="88690"/>
                    </a:lnTo>
                    <a:lnTo>
                      <a:pt x="41804" y="246577"/>
                    </a:lnTo>
                    <a:lnTo>
                      <a:pt x="0" y="222697"/>
                    </a:lnTo>
                    <a:lnTo>
                      <a:pt x="233036" y="88690"/>
                    </a:lnTo>
                    <a:lnTo>
                      <a:pt x="291842" y="54869"/>
                    </a:lnTo>
                    <a:lnTo>
                      <a:pt x="387289" y="0"/>
                    </a:lnTo>
                    <a:lnTo>
                      <a:pt x="429093" y="23880"/>
                    </a:ln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54" name="그래픽 5450">
                <a:extLst>
                  <a:ext uri="{FF2B5EF4-FFF2-40B4-BE49-F238E27FC236}">
                    <a16:creationId xmlns:a16="http://schemas.microsoft.com/office/drawing/2014/main" id="{8E5CA37C-1D71-9090-65EB-0E89844F29CC}"/>
                  </a:ext>
                </a:extLst>
              </p:cNvPr>
              <p:cNvGrpSpPr/>
              <p:nvPr/>
            </p:nvGrpSpPr>
            <p:grpSpPr>
              <a:xfrm>
                <a:off x="4263275" y="1334201"/>
                <a:ext cx="310541" cy="177712"/>
                <a:chOff x="4263275" y="1334201"/>
                <a:chExt cx="310541" cy="177712"/>
              </a:xfrm>
            </p:grpSpPr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D124B214-9761-9E05-2964-D8C3324E5FBD}"/>
                    </a:ext>
                  </a:extLst>
                </p:cNvPr>
                <p:cNvSpPr/>
                <p:nvPr/>
              </p:nvSpPr>
              <p:spPr>
                <a:xfrm>
                  <a:off x="4263275" y="1334201"/>
                  <a:ext cx="310541" cy="177712"/>
                </a:xfrm>
                <a:custGeom>
                  <a:avLst/>
                  <a:gdLst>
                    <a:gd name="connsiteX0" fmla="*/ 238381 w 310541"/>
                    <a:gd name="connsiteY0" fmla="*/ 23436 h 177712"/>
                    <a:gd name="connsiteX1" fmla="*/ 310542 w 310541"/>
                    <a:gd name="connsiteY1" fmla="*/ 177713 h 177712"/>
                    <a:gd name="connsiteX2" fmla="*/ 41257 w 310541"/>
                    <a:gd name="connsiteY2" fmla="*/ 136839 h 177712"/>
                    <a:gd name="connsiteX3" fmla="*/ 40640 w 310541"/>
                    <a:gd name="connsiteY3" fmla="*/ 23491 h 177712"/>
                    <a:gd name="connsiteX4" fmla="*/ 238437 w 310541"/>
                    <a:gd name="connsiteY4" fmla="*/ 23491 h 17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541" h="177712">
                      <a:moveTo>
                        <a:pt x="238381" y="23436"/>
                      </a:moveTo>
                      <a:cubicBezTo>
                        <a:pt x="293203" y="54758"/>
                        <a:pt x="309644" y="171549"/>
                        <a:pt x="310542" y="177713"/>
                      </a:cubicBezTo>
                      <a:cubicBezTo>
                        <a:pt x="299824" y="177213"/>
                        <a:pt x="96080" y="168161"/>
                        <a:pt x="41257" y="136839"/>
                      </a:cubicBezTo>
                      <a:cubicBezTo>
                        <a:pt x="-13508" y="105517"/>
                        <a:pt x="-13789" y="54758"/>
                        <a:pt x="40640" y="23491"/>
                      </a:cubicBezTo>
                      <a:cubicBezTo>
                        <a:pt x="95069" y="-7830"/>
                        <a:pt x="183671" y="-7830"/>
                        <a:pt x="238437" y="234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B1ED9DED-9049-A2D1-848D-15FFBC5C55B1}"/>
                    </a:ext>
                  </a:extLst>
                </p:cNvPr>
                <p:cNvSpPr/>
                <p:nvPr/>
              </p:nvSpPr>
              <p:spPr>
                <a:xfrm>
                  <a:off x="4354879" y="1367189"/>
                  <a:ext cx="76411" cy="93354"/>
                </a:xfrm>
                <a:custGeom>
                  <a:avLst/>
                  <a:gdLst>
                    <a:gd name="connsiteX0" fmla="*/ 73101 w 76411"/>
                    <a:gd name="connsiteY0" fmla="*/ 1833 h 93354"/>
                    <a:gd name="connsiteX1" fmla="*/ 76243 w 76411"/>
                    <a:gd name="connsiteY1" fmla="*/ 6164 h 93354"/>
                    <a:gd name="connsiteX2" fmla="*/ 76411 w 76411"/>
                    <a:gd name="connsiteY2" fmla="*/ 30878 h 93354"/>
                    <a:gd name="connsiteX3" fmla="*/ 54640 w 76411"/>
                    <a:gd name="connsiteY3" fmla="*/ 30878 h 93354"/>
                    <a:gd name="connsiteX4" fmla="*/ 54640 w 76411"/>
                    <a:gd name="connsiteY4" fmla="*/ 21326 h 93354"/>
                    <a:gd name="connsiteX5" fmla="*/ 30399 w 76411"/>
                    <a:gd name="connsiteY5" fmla="*/ 35265 h 93354"/>
                    <a:gd name="connsiteX6" fmla="*/ 30511 w 76411"/>
                    <a:gd name="connsiteY6" fmla="*/ 59201 h 93354"/>
                    <a:gd name="connsiteX7" fmla="*/ 74784 w 76411"/>
                    <a:gd name="connsiteY7" fmla="*/ 84525 h 93354"/>
                    <a:gd name="connsiteX8" fmla="*/ 59410 w 76411"/>
                    <a:gd name="connsiteY8" fmla="*/ 93355 h 93354"/>
                    <a:gd name="connsiteX9" fmla="*/ 15137 w 76411"/>
                    <a:gd name="connsiteY9" fmla="*/ 68031 h 93354"/>
                    <a:gd name="connsiteX10" fmla="*/ 14912 w 76411"/>
                    <a:gd name="connsiteY10" fmla="*/ 26435 h 93354"/>
                    <a:gd name="connsiteX11" fmla="*/ 39153 w 76411"/>
                    <a:gd name="connsiteY11" fmla="*/ 12495 h 93354"/>
                    <a:gd name="connsiteX12" fmla="*/ 22487 w 76411"/>
                    <a:gd name="connsiteY12" fmla="*/ 12495 h 93354"/>
                    <a:gd name="connsiteX13" fmla="*/ 22487 w 76411"/>
                    <a:gd name="connsiteY13" fmla="*/ 0 h 93354"/>
                    <a:gd name="connsiteX14" fmla="*/ 65582 w 76411"/>
                    <a:gd name="connsiteY14" fmla="*/ 0 h 93354"/>
                    <a:gd name="connsiteX15" fmla="*/ 73101 w 76411"/>
                    <a:gd name="connsiteY15" fmla="*/ 1777 h 9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6411" h="93354">
                      <a:moveTo>
                        <a:pt x="73101" y="1833"/>
                      </a:moveTo>
                      <a:cubicBezTo>
                        <a:pt x="75009" y="2943"/>
                        <a:pt x="76243" y="4443"/>
                        <a:pt x="76243" y="6164"/>
                      </a:cubicBezTo>
                      <a:lnTo>
                        <a:pt x="76411" y="30878"/>
                      </a:lnTo>
                      <a:lnTo>
                        <a:pt x="54640" y="30878"/>
                      </a:lnTo>
                      <a:cubicBezTo>
                        <a:pt x="54640" y="30878"/>
                        <a:pt x="54640" y="21326"/>
                        <a:pt x="54640" y="21326"/>
                      </a:cubicBezTo>
                      <a:lnTo>
                        <a:pt x="30399" y="35265"/>
                      </a:lnTo>
                      <a:cubicBezTo>
                        <a:pt x="18896" y="41874"/>
                        <a:pt x="18952" y="52592"/>
                        <a:pt x="30511" y="59201"/>
                      </a:cubicBezTo>
                      <a:lnTo>
                        <a:pt x="74784" y="84525"/>
                      </a:lnTo>
                      <a:lnTo>
                        <a:pt x="59410" y="93355"/>
                      </a:lnTo>
                      <a:lnTo>
                        <a:pt x="15137" y="68031"/>
                      </a:lnTo>
                      <a:cubicBezTo>
                        <a:pt x="-4952" y="56590"/>
                        <a:pt x="-5064" y="37931"/>
                        <a:pt x="14912" y="26435"/>
                      </a:cubicBezTo>
                      <a:lnTo>
                        <a:pt x="39153" y="12495"/>
                      </a:lnTo>
                      <a:lnTo>
                        <a:pt x="22487" y="12495"/>
                      </a:lnTo>
                      <a:lnTo>
                        <a:pt x="22487" y="0"/>
                      </a:lnTo>
                      <a:cubicBezTo>
                        <a:pt x="22487" y="0"/>
                        <a:pt x="65582" y="0"/>
                        <a:pt x="65582" y="0"/>
                      </a:cubicBezTo>
                      <a:cubicBezTo>
                        <a:pt x="68500" y="0"/>
                        <a:pt x="71193" y="666"/>
                        <a:pt x="73101" y="1777"/>
                      </a:cubicBezTo>
                      <a:close/>
                    </a:path>
                  </a:pathLst>
                </a:custGeom>
                <a:solidFill>
                  <a:srgbClr val="75B1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28CE2BBB-8D62-04E0-7B36-47996FAF3C89}"/>
                    </a:ext>
                  </a:extLst>
                </p:cNvPr>
                <p:cNvSpPr/>
                <p:nvPr/>
              </p:nvSpPr>
              <p:spPr>
                <a:xfrm>
                  <a:off x="4288400" y="1348529"/>
                  <a:ext cx="228098" cy="130743"/>
                </a:xfrm>
                <a:custGeom>
                  <a:avLst/>
                  <a:gdLst>
                    <a:gd name="connsiteX0" fmla="*/ 194459 w 228098"/>
                    <a:gd name="connsiteY0" fmla="*/ 19160 h 130743"/>
                    <a:gd name="connsiteX1" fmla="*/ 194908 w 228098"/>
                    <a:gd name="connsiteY1" fmla="*/ 111626 h 130743"/>
                    <a:gd name="connsiteX2" fmla="*/ 33696 w 228098"/>
                    <a:gd name="connsiteY2" fmla="*/ 111626 h 130743"/>
                    <a:gd name="connsiteX3" fmla="*/ 33135 w 228098"/>
                    <a:gd name="connsiteY3" fmla="*/ 19160 h 130743"/>
                    <a:gd name="connsiteX4" fmla="*/ 194459 w 228098"/>
                    <a:gd name="connsiteY4" fmla="*/ 19160 h 13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098" h="130743">
                      <a:moveTo>
                        <a:pt x="194459" y="19160"/>
                      </a:moveTo>
                      <a:cubicBezTo>
                        <a:pt x="239124" y="44650"/>
                        <a:pt x="239349" y="86080"/>
                        <a:pt x="194908" y="111626"/>
                      </a:cubicBezTo>
                      <a:cubicBezTo>
                        <a:pt x="150579" y="137117"/>
                        <a:pt x="78306" y="137117"/>
                        <a:pt x="33696" y="111626"/>
                      </a:cubicBezTo>
                      <a:cubicBezTo>
                        <a:pt x="-11026" y="86080"/>
                        <a:pt x="-11250" y="44650"/>
                        <a:pt x="33135" y="19160"/>
                      </a:cubicBezTo>
                      <a:cubicBezTo>
                        <a:pt x="77520" y="-6387"/>
                        <a:pt x="149793" y="-6387"/>
                        <a:pt x="194459" y="19160"/>
                      </a:cubicBezTo>
                      <a:close/>
                    </a:path>
                  </a:pathLst>
                </a:custGeom>
                <a:noFill/>
                <a:ln w="5609" cap="flat">
                  <a:solidFill>
                    <a:srgbClr val="D1D2D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6" name="그래픽 5450">
              <a:extLst>
                <a:ext uri="{FF2B5EF4-FFF2-40B4-BE49-F238E27FC236}">
                  <a16:creationId xmlns:a16="http://schemas.microsoft.com/office/drawing/2014/main" id="{B97F86CC-3AAA-6626-AC48-24EC3F3F8DFA}"/>
                </a:ext>
              </a:extLst>
            </p:cNvPr>
            <p:cNvGrpSpPr/>
            <p:nvPr/>
          </p:nvGrpSpPr>
          <p:grpSpPr>
            <a:xfrm rot="21402519">
              <a:off x="2565299" y="1681456"/>
              <a:ext cx="658880" cy="529568"/>
              <a:chOff x="2618854" y="699046"/>
              <a:chExt cx="658880" cy="615130"/>
            </a:xfrm>
          </p:grpSpPr>
          <p:grpSp>
            <p:nvGrpSpPr>
              <p:cNvPr id="345" name="그래픽 5450">
                <a:extLst>
                  <a:ext uri="{FF2B5EF4-FFF2-40B4-BE49-F238E27FC236}">
                    <a16:creationId xmlns:a16="http://schemas.microsoft.com/office/drawing/2014/main" id="{C590DB7A-ABBD-1681-5045-5280BC020E2F}"/>
                  </a:ext>
                </a:extLst>
              </p:cNvPr>
              <p:cNvGrpSpPr/>
              <p:nvPr/>
            </p:nvGrpSpPr>
            <p:grpSpPr>
              <a:xfrm>
                <a:off x="2618854" y="699046"/>
                <a:ext cx="658880" cy="615130"/>
                <a:chOff x="2618854" y="699046"/>
                <a:chExt cx="658880" cy="615130"/>
              </a:xfrm>
            </p:grpSpPr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6ED322B5-53A8-B955-051E-CD755A159B1C}"/>
                    </a:ext>
                  </a:extLst>
                </p:cNvPr>
                <p:cNvSpPr/>
                <p:nvPr/>
              </p:nvSpPr>
              <p:spPr>
                <a:xfrm>
                  <a:off x="2619316" y="936737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3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1677AC5F-6E3B-83E4-85E6-FA95B5D60E02}"/>
                    </a:ext>
                  </a:extLst>
                </p:cNvPr>
                <p:cNvSpPr/>
                <p:nvPr/>
              </p:nvSpPr>
              <p:spPr>
                <a:xfrm>
                  <a:off x="2619316" y="699046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0E86DA4-036B-D672-F481-BC96AFED0983}"/>
                    </a:ext>
                  </a:extLst>
                </p:cNvPr>
                <p:cNvSpPr/>
                <p:nvPr/>
              </p:nvSpPr>
              <p:spPr>
                <a:xfrm>
                  <a:off x="2618854" y="887420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007BC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139DAE85-E7E5-8A88-D2EE-8CFA0D06BB2D}"/>
                  </a:ext>
                </a:extLst>
              </p:cNvPr>
              <p:cNvSpPr/>
              <p:nvPr/>
            </p:nvSpPr>
            <p:spPr>
              <a:xfrm>
                <a:off x="2784147" y="791920"/>
                <a:ext cx="316480" cy="181357"/>
              </a:xfrm>
              <a:custGeom>
                <a:avLst/>
                <a:gdLst>
                  <a:gd name="connsiteX0" fmla="*/ 250109 w 316480"/>
                  <a:gd name="connsiteY0" fmla="*/ 24581 h 181357"/>
                  <a:gd name="connsiteX1" fmla="*/ 265259 w 316480"/>
                  <a:gd name="connsiteY1" fmla="*/ 133819 h 181357"/>
                  <a:gd name="connsiteX2" fmla="*/ 315536 w 316480"/>
                  <a:gd name="connsiteY2" fmla="*/ 176637 h 181357"/>
                  <a:gd name="connsiteX3" fmla="*/ 308353 w 316480"/>
                  <a:gd name="connsiteY3" fmla="*/ 180858 h 181357"/>
                  <a:gd name="connsiteX4" fmla="*/ 231030 w 316480"/>
                  <a:gd name="connsiteY4" fmla="*/ 152979 h 181357"/>
                  <a:gd name="connsiteX5" fmla="*/ 43277 w 316480"/>
                  <a:gd name="connsiteY5" fmla="*/ 143538 h 181357"/>
                  <a:gd name="connsiteX6" fmla="*/ 42660 w 316480"/>
                  <a:gd name="connsiteY6" fmla="*/ 24637 h 181357"/>
                  <a:gd name="connsiteX7" fmla="*/ 250052 w 316480"/>
                  <a:gd name="connsiteY7" fmla="*/ 24637 h 18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480" h="181357">
                    <a:moveTo>
                      <a:pt x="250109" y="24581"/>
                    </a:moveTo>
                    <a:cubicBezTo>
                      <a:pt x="302237" y="54348"/>
                      <a:pt x="307343" y="100942"/>
                      <a:pt x="265259" y="133819"/>
                    </a:cubicBezTo>
                    <a:lnTo>
                      <a:pt x="315536" y="176637"/>
                    </a:lnTo>
                    <a:cubicBezTo>
                      <a:pt x="318734" y="179303"/>
                      <a:pt x="313179" y="182635"/>
                      <a:pt x="308353" y="180858"/>
                    </a:cubicBezTo>
                    <a:lnTo>
                      <a:pt x="231030" y="152979"/>
                    </a:lnTo>
                    <a:cubicBezTo>
                      <a:pt x="173964" y="175970"/>
                      <a:pt x="94508" y="172805"/>
                      <a:pt x="43277" y="143538"/>
                    </a:cubicBezTo>
                    <a:cubicBezTo>
                      <a:pt x="-14182" y="110717"/>
                      <a:pt x="-14462" y="57458"/>
                      <a:pt x="42660" y="24637"/>
                    </a:cubicBezTo>
                    <a:cubicBezTo>
                      <a:pt x="99783" y="-8185"/>
                      <a:pt x="192593" y="-8240"/>
                      <a:pt x="250052" y="246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259A740A-95CF-B16C-A3FF-06F728CE8821}"/>
                  </a:ext>
                </a:extLst>
              </p:cNvPr>
              <p:cNvSpPr/>
              <p:nvPr/>
            </p:nvSpPr>
            <p:spPr>
              <a:xfrm>
                <a:off x="2879610" y="831657"/>
                <a:ext cx="85237" cy="80920"/>
              </a:xfrm>
              <a:custGeom>
                <a:avLst/>
                <a:gdLst>
                  <a:gd name="connsiteX0" fmla="*/ 82654 w 85237"/>
                  <a:gd name="connsiteY0" fmla="*/ 1505 h 80920"/>
                  <a:gd name="connsiteX1" fmla="*/ 85235 w 85237"/>
                  <a:gd name="connsiteY1" fmla="*/ 5337 h 80920"/>
                  <a:gd name="connsiteX2" fmla="*/ 81812 w 85237"/>
                  <a:gd name="connsiteY2" fmla="*/ 80920 h 80920"/>
                  <a:gd name="connsiteX3" fmla="*/ 44385 w 85237"/>
                  <a:gd name="connsiteY3" fmla="*/ 67203 h 80920"/>
                  <a:gd name="connsiteX4" fmla="*/ 0 w 85237"/>
                  <a:gd name="connsiteY4" fmla="*/ 67036 h 80920"/>
                  <a:gd name="connsiteX5" fmla="*/ 68345 w 85237"/>
                  <a:gd name="connsiteY5" fmla="*/ 2504 h 80920"/>
                  <a:gd name="connsiteX6" fmla="*/ 82598 w 85237"/>
                  <a:gd name="connsiteY6" fmla="*/ 1560 h 8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237" h="80920">
                    <a:moveTo>
                      <a:pt x="82654" y="1505"/>
                    </a:moveTo>
                    <a:cubicBezTo>
                      <a:pt x="84281" y="2449"/>
                      <a:pt x="85291" y="3726"/>
                      <a:pt x="85235" y="5337"/>
                    </a:cubicBezTo>
                    <a:lnTo>
                      <a:pt x="81812" y="80920"/>
                    </a:lnTo>
                    <a:lnTo>
                      <a:pt x="44385" y="67203"/>
                    </a:lnTo>
                    <a:lnTo>
                      <a:pt x="0" y="67036"/>
                    </a:lnTo>
                    <a:lnTo>
                      <a:pt x="68345" y="2504"/>
                    </a:lnTo>
                    <a:cubicBezTo>
                      <a:pt x="71768" y="-717"/>
                      <a:pt x="78782" y="-606"/>
                      <a:pt x="82598" y="1560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47" name="그래픽 5450">
              <a:extLst>
                <a:ext uri="{FF2B5EF4-FFF2-40B4-BE49-F238E27FC236}">
                  <a16:creationId xmlns:a16="http://schemas.microsoft.com/office/drawing/2014/main" id="{9E7D71F9-4545-2D1B-ADF5-611B3ED1FE13}"/>
                </a:ext>
              </a:extLst>
            </p:cNvPr>
            <p:cNvGrpSpPr/>
            <p:nvPr/>
          </p:nvGrpSpPr>
          <p:grpSpPr>
            <a:xfrm rot="21402519">
              <a:off x="1941297" y="2027734"/>
              <a:ext cx="43206" cy="265850"/>
              <a:chOff x="1982089" y="1047361"/>
              <a:chExt cx="43206" cy="308803"/>
            </a:xfrm>
          </p:grpSpPr>
          <p:grpSp>
            <p:nvGrpSpPr>
              <p:cNvPr id="336" name="그래픽 5450">
                <a:extLst>
                  <a:ext uri="{FF2B5EF4-FFF2-40B4-BE49-F238E27FC236}">
                    <a16:creationId xmlns:a16="http://schemas.microsoft.com/office/drawing/2014/main" id="{8B03159C-EC47-AF26-08C8-3E53E07520E6}"/>
                  </a:ext>
                </a:extLst>
              </p:cNvPr>
              <p:cNvGrpSpPr/>
              <p:nvPr/>
            </p:nvGrpSpPr>
            <p:grpSpPr>
              <a:xfrm>
                <a:off x="1984894" y="1326218"/>
                <a:ext cx="40401" cy="29947"/>
                <a:chOff x="1984894" y="1326218"/>
                <a:chExt cx="40401" cy="29947"/>
              </a:xfrm>
            </p:grpSpPr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3480777D-F018-8E73-38D4-0E93BA471B28}"/>
                    </a:ext>
                  </a:extLst>
                </p:cNvPr>
                <p:cNvSpPr/>
                <p:nvPr/>
              </p:nvSpPr>
              <p:spPr>
                <a:xfrm>
                  <a:off x="1984894" y="1337755"/>
                  <a:ext cx="40401" cy="18409"/>
                </a:xfrm>
                <a:custGeom>
                  <a:avLst/>
                  <a:gdLst>
                    <a:gd name="connsiteX0" fmla="*/ 40401 w 40401"/>
                    <a:gd name="connsiteY0" fmla="*/ 111 h 18409"/>
                    <a:gd name="connsiteX1" fmla="*/ 40401 w 40401"/>
                    <a:gd name="connsiteY1" fmla="*/ 6886 h 18409"/>
                    <a:gd name="connsiteX2" fmla="*/ 34509 w 40401"/>
                    <a:gd name="connsiteY2" fmla="*/ 14995 h 18409"/>
                    <a:gd name="connsiteX3" fmla="*/ 5948 w 40401"/>
                    <a:gd name="connsiteY3" fmla="*/ 14995 h 18409"/>
                    <a:gd name="connsiteX4" fmla="*/ 0 w 40401"/>
                    <a:gd name="connsiteY4" fmla="*/ 6775 h 18409"/>
                    <a:gd name="connsiteX5" fmla="*/ 0 w 40401"/>
                    <a:gd name="connsiteY5" fmla="*/ 0 h 18409"/>
                    <a:gd name="connsiteX6" fmla="*/ 5948 w 40401"/>
                    <a:gd name="connsiteY6" fmla="*/ 8219 h 18409"/>
                    <a:gd name="connsiteX7" fmla="*/ 34509 w 40401"/>
                    <a:gd name="connsiteY7" fmla="*/ 8219 h 18409"/>
                    <a:gd name="connsiteX8" fmla="*/ 40345 w 40401"/>
                    <a:gd name="connsiteY8" fmla="*/ 111 h 18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401" h="18409">
                      <a:moveTo>
                        <a:pt x="40401" y="111"/>
                      </a:moveTo>
                      <a:lnTo>
                        <a:pt x="40401" y="6886"/>
                      </a:lnTo>
                      <a:cubicBezTo>
                        <a:pt x="40401" y="9830"/>
                        <a:pt x="38437" y="12773"/>
                        <a:pt x="34509" y="14995"/>
                      </a:cubicBezTo>
                      <a:cubicBezTo>
                        <a:pt x="26653" y="19548"/>
                        <a:pt x="13916" y="19548"/>
                        <a:pt x="5948" y="14995"/>
                      </a:cubicBezTo>
                      <a:cubicBezTo>
                        <a:pt x="2020" y="12718"/>
                        <a:pt x="0" y="9774"/>
                        <a:pt x="0" y="6775"/>
                      </a:cubicBezTo>
                      <a:lnTo>
                        <a:pt x="0" y="0"/>
                      </a:lnTo>
                      <a:cubicBezTo>
                        <a:pt x="0" y="2999"/>
                        <a:pt x="1964" y="5942"/>
                        <a:pt x="5948" y="8219"/>
                      </a:cubicBezTo>
                      <a:cubicBezTo>
                        <a:pt x="13860" y="12773"/>
                        <a:pt x="26597" y="12718"/>
                        <a:pt x="34509" y="8219"/>
                      </a:cubicBezTo>
                      <a:cubicBezTo>
                        <a:pt x="38381" y="5998"/>
                        <a:pt x="40345" y="3054"/>
                        <a:pt x="40345" y="111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D3FC9163-5744-BBF3-D08C-E34EB6B0EC36}"/>
                    </a:ext>
                  </a:extLst>
                </p:cNvPr>
                <p:cNvSpPr/>
                <p:nvPr/>
              </p:nvSpPr>
              <p:spPr>
                <a:xfrm>
                  <a:off x="1984986" y="1326218"/>
                  <a:ext cx="40310" cy="23151"/>
                </a:xfrm>
                <a:custGeom>
                  <a:avLst/>
                  <a:gdLst>
                    <a:gd name="connsiteX0" fmla="*/ 34362 w 40310"/>
                    <a:gd name="connsiteY0" fmla="*/ 3429 h 23151"/>
                    <a:gd name="connsiteX1" fmla="*/ 34474 w 40310"/>
                    <a:gd name="connsiteY1" fmla="*/ 19757 h 23151"/>
                    <a:gd name="connsiteX2" fmla="*/ 5913 w 40310"/>
                    <a:gd name="connsiteY2" fmla="*/ 19757 h 23151"/>
                    <a:gd name="connsiteX3" fmla="*/ 5913 w 40310"/>
                    <a:gd name="connsiteY3" fmla="*/ 3374 h 23151"/>
                    <a:gd name="connsiteX4" fmla="*/ 34418 w 40310"/>
                    <a:gd name="connsiteY4" fmla="*/ 3374 h 2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10" h="23151">
                      <a:moveTo>
                        <a:pt x="34362" y="3429"/>
                      </a:moveTo>
                      <a:cubicBezTo>
                        <a:pt x="42274" y="7928"/>
                        <a:pt x="42274" y="15258"/>
                        <a:pt x="34474" y="19757"/>
                      </a:cubicBezTo>
                      <a:cubicBezTo>
                        <a:pt x="26618" y="24255"/>
                        <a:pt x="13881" y="24311"/>
                        <a:pt x="5913" y="19757"/>
                      </a:cubicBezTo>
                      <a:cubicBezTo>
                        <a:pt x="-1943" y="15258"/>
                        <a:pt x="-1999" y="7928"/>
                        <a:pt x="5913" y="3374"/>
                      </a:cubicBezTo>
                      <a:cubicBezTo>
                        <a:pt x="13712" y="-1125"/>
                        <a:pt x="26506" y="-1125"/>
                        <a:pt x="34418" y="3374"/>
                      </a:cubicBezTo>
                      <a:close/>
                    </a:path>
                  </a:pathLst>
                </a:custGeom>
                <a:solidFill>
                  <a:srgbClr val="7B84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37" name="그래픽 5450">
                <a:extLst>
                  <a:ext uri="{FF2B5EF4-FFF2-40B4-BE49-F238E27FC236}">
                    <a16:creationId xmlns:a16="http://schemas.microsoft.com/office/drawing/2014/main" id="{01063480-A8FB-8125-5DAF-F2BD03FCDFCA}"/>
                  </a:ext>
                </a:extLst>
              </p:cNvPr>
              <p:cNvGrpSpPr/>
              <p:nvPr/>
            </p:nvGrpSpPr>
            <p:grpSpPr>
              <a:xfrm>
                <a:off x="1997814" y="1084126"/>
                <a:ext cx="12779" cy="257072"/>
                <a:chOff x="1997814" y="1084126"/>
                <a:chExt cx="12779" cy="257072"/>
              </a:xfrm>
              <a:solidFill>
                <a:srgbClr val="505B65"/>
              </a:solidFill>
            </p:grpSpPr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5A535884-A5EB-FB91-B07F-A6799845F752}"/>
                    </a:ext>
                  </a:extLst>
                </p:cNvPr>
                <p:cNvSpPr/>
                <p:nvPr/>
              </p:nvSpPr>
              <p:spPr>
                <a:xfrm>
                  <a:off x="1997856" y="1087458"/>
                  <a:ext cx="12737" cy="253740"/>
                </a:xfrm>
                <a:custGeom>
                  <a:avLst/>
                  <a:gdLst>
                    <a:gd name="connsiteX0" fmla="*/ 11672 w 12737"/>
                    <a:gd name="connsiteY0" fmla="*/ 56 h 253740"/>
                    <a:gd name="connsiteX1" fmla="*/ 12738 w 12737"/>
                    <a:gd name="connsiteY1" fmla="*/ 250409 h 253740"/>
                    <a:gd name="connsiteX2" fmla="*/ 11054 w 12737"/>
                    <a:gd name="connsiteY2" fmla="*/ 252741 h 253740"/>
                    <a:gd name="connsiteX3" fmla="*/ 2806 w 12737"/>
                    <a:gd name="connsiteY3" fmla="*/ 252741 h 253740"/>
                    <a:gd name="connsiteX4" fmla="*/ 1066 w 12737"/>
                    <a:gd name="connsiteY4" fmla="*/ 250353 h 253740"/>
                    <a:gd name="connsiteX5" fmla="*/ 0 w 12737"/>
                    <a:gd name="connsiteY5" fmla="*/ 0 h 253740"/>
                    <a:gd name="connsiteX6" fmla="*/ 1739 w 12737"/>
                    <a:gd name="connsiteY6" fmla="*/ 2388 h 253740"/>
                    <a:gd name="connsiteX7" fmla="*/ 9988 w 12737"/>
                    <a:gd name="connsiteY7" fmla="*/ 2388 h 253740"/>
                    <a:gd name="connsiteX8" fmla="*/ 11672 w 12737"/>
                    <a:gd name="connsiteY8" fmla="*/ 56 h 25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37" h="253740">
                      <a:moveTo>
                        <a:pt x="11672" y="56"/>
                      </a:moveTo>
                      <a:lnTo>
                        <a:pt x="12738" y="250409"/>
                      </a:lnTo>
                      <a:cubicBezTo>
                        <a:pt x="12738" y="251242"/>
                        <a:pt x="12177" y="252130"/>
                        <a:pt x="11054" y="252741"/>
                      </a:cubicBezTo>
                      <a:cubicBezTo>
                        <a:pt x="8754" y="254074"/>
                        <a:pt x="5050" y="254074"/>
                        <a:pt x="2806" y="252741"/>
                      </a:cubicBezTo>
                      <a:cubicBezTo>
                        <a:pt x="1627" y="252075"/>
                        <a:pt x="1066" y="251242"/>
                        <a:pt x="1066" y="250353"/>
                      </a:cubicBezTo>
                      <a:lnTo>
                        <a:pt x="0" y="0"/>
                      </a:lnTo>
                      <a:cubicBezTo>
                        <a:pt x="0" y="889"/>
                        <a:pt x="561" y="1722"/>
                        <a:pt x="1739" y="2388"/>
                      </a:cubicBezTo>
                      <a:cubicBezTo>
                        <a:pt x="4040" y="3721"/>
                        <a:pt x="7744" y="3721"/>
                        <a:pt x="9988" y="2388"/>
                      </a:cubicBezTo>
                      <a:cubicBezTo>
                        <a:pt x="11110" y="1722"/>
                        <a:pt x="11672" y="889"/>
                        <a:pt x="11672" y="56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50D4EAAF-FE6A-E625-4687-F8CCEF8A654C}"/>
                    </a:ext>
                  </a:extLst>
                </p:cNvPr>
                <p:cNvSpPr/>
                <p:nvPr/>
              </p:nvSpPr>
              <p:spPr>
                <a:xfrm>
                  <a:off x="1997814" y="1084126"/>
                  <a:ext cx="11699" cy="6699"/>
                </a:xfrm>
                <a:custGeom>
                  <a:avLst/>
                  <a:gdLst>
                    <a:gd name="connsiteX0" fmla="*/ 9974 w 11699"/>
                    <a:gd name="connsiteY0" fmla="*/ 1000 h 6699"/>
                    <a:gd name="connsiteX1" fmla="*/ 9974 w 11699"/>
                    <a:gd name="connsiteY1" fmla="*/ 5720 h 6699"/>
                    <a:gd name="connsiteX2" fmla="*/ 1725 w 11699"/>
                    <a:gd name="connsiteY2" fmla="*/ 5720 h 6699"/>
                    <a:gd name="connsiteX3" fmla="*/ 1725 w 11699"/>
                    <a:gd name="connsiteY3" fmla="*/ 1000 h 6699"/>
                    <a:gd name="connsiteX4" fmla="*/ 9974 w 11699"/>
                    <a:gd name="connsiteY4" fmla="*/ 1000 h 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99" h="6699">
                      <a:moveTo>
                        <a:pt x="9974" y="1000"/>
                      </a:moveTo>
                      <a:cubicBezTo>
                        <a:pt x="12275" y="2332"/>
                        <a:pt x="12275" y="4443"/>
                        <a:pt x="9974" y="5720"/>
                      </a:cubicBezTo>
                      <a:cubicBezTo>
                        <a:pt x="7673" y="6997"/>
                        <a:pt x="3970" y="7053"/>
                        <a:pt x="1725" y="5720"/>
                      </a:cubicBezTo>
                      <a:cubicBezTo>
                        <a:pt x="-575" y="4387"/>
                        <a:pt x="-575" y="2277"/>
                        <a:pt x="1725" y="1000"/>
                      </a:cubicBezTo>
                      <a:cubicBezTo>
                        <a:pt x="4026" y="-333"/>
                        <a:pt x="7729" y="-333"/>
                        <a:pt x="9974" y="1000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681677D6-7662-61E8-242E-33CD6A905717}"/>
                  </a:ext>
                </a:extLst>
              </p:cNvPr>
              <p:cNvSpPr/>
              <p:nvPr/>
            </p:nvSpPr>
            <p:spPr>
              <a:xfrm>
                <a:off x="1986185" y="1047361"/>
                <a:ext cx="32264" cy="17993"/>
              </a:xfrm>
              <a:custGeom>
                <a:avLst/>
                <a:gdLst>
                  <a:gd name="connsiteX0" fmla="*/ 32265 w 32264"/>
                  <a:gd name="connsiteY0" fmla="*/ 9441 h 17993"/>
                  <a:gd name="connsiteX1" fmla="*/ 15880 w 32264"/>
                  <a:gd name="connsiteY1" fmla="*/ 0 h 17993"/>
                  <a:gd name="connsiteX2" fmla="*/ 0 w 32264"/>
                  <a:gd name="connsiteY2" fmla="*/ 8552 h 17993"/>
                  <a:gd name="connsiteX3" fmla="*/ 16441 w 32264"/>
                  <a:gd name="connsiteY3" fmla="*/ 17993 h 17993"/>
                  <a:gd name="connsiteX4" fmla="*/ 32265 w 32264"/>
                  <a:gd name="connsiteY4" fmla="*/ 9441 h 1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4" h="17993">
                    <a:moveTo>
                      <a:pt x="32265" y="9441"/>
                    </a:moveTo>
                    <a:lnTo>
                      <a:pt x="15880" y="0"/>
                    </a:lnTo>
                    <a:lnTo>
                      <a:pt x="0" y="8552"/>
                    </a:lnTo>
                    <a:lnTo>
                      <a:pt x="16441" y="17993"/>
                    </a:lnTo>
                    <a:lnTo>
                      <a:pt x="32265" y="9441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310FF5B9-1EBA-D04B-81E1-7B27960AFA55}"/>
                  </a:ext>
                </a:extLst>
              </p:cNvPr>
              <p:cNvSpPr/>
              <p:nvPr/>
            </p:nvSpPr>
            <p:spPr>
              <a:xfrm>
                <a:off x="2002626" y="1056802"/>
                <a:ext cx="19976" cy="39152"/>
              </a:xfrm>
              <a:custGeom>
                <a:avLst/>
                <a:gdLst>
                  <a:gd name="connsiteX0" fmla="*/ 19976 w 19976"/>
                  <a:gd name="connsiteY0" fmla="*/ 28434 h 39152"/>
                  <a:gd name="connsiteX1" fmla="*/ 15824 w 19976"/>
                  <a:gd name="connsiteY1" fmla="*/ 0 h 39152"/>
                  <a:gd name="connsiteX2" fmla="*/ 0 w 19976"/>
                  <a:gd name="connsiteY2" fmla="*/ 8552 h 39152"/>
                  <a:gd name="connsiteX3" fmla="*/ 56 w 19976"/>
                  <a:gd name="connsiteY3" fmla="*/ 39152 h 39152"/>
                  <a:gd name="connsiteX4" fmla="*/ 19976 w 19976"/>
                  <a:gd name="connsiteY4" fmla="*/ 28434 h 3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76" h="39152">
                    <a:moveTo>
                      <a:pt x="19976" y="28434"/>
                    </a:moveTo>
                    <a:lnTo>
                      <a:pt x="15824" y="0"/>
                    </a:lnTo>
                    <a:lnTo>
                      <a:pt x="0" y="8552"/>
                    </a:lnTo>
                    <a:lnTo>
                      <a:pt x="56" y="39152"/>
                    </a:lnTo>
                    <a:lnTo>
                      <a:pt x="19976" y="28434"/>
                    </a:lnTo>
                    <a:close/>
                  </a:path>
                </a:pathLst>
              </a:custGeom>
              <a:solidFill>
                <a:srgbClr val="DDF1F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9E81CA67-17BB-0E10-C387-50D9CD6B7EFB}"/>
                  </a:ext>
                </a:extLst>
              </p:cNvPr>
              <p:cNvSpPr/>
              <p:nvPr/>
            </p:nvSpPr>
            <p:spPr>
              <a:xfrm>
                <a:off x="1982089" y="1055914"/>
                <a:ext cx="20593" cy="40040"/>
              </a:xfrm>
              <a:custGeom>
                <a:avLst/>
                <a:gdLst>
                  <a:gd name="connsiteX0" fmla="*/ 20593 w 20593"/>
                  <a:gd name="connsiteY0" fmla="*/ 40041 h 40040"/>
                  <a:gd name="connsiteX1" fmla="*/ 20537 w 20593"/>
                  <a:gd name="connsiteY1" fmla="*/ 9441 h 40040"/>
                  <a:gd name="connsiteX2" fmla="*/ 4096 w 20593"/>
                  <a:gd name="connsiteY2" fmla="*/ 0 h 40040"/>
                  <a:gd name="connsiteX3" fmla="*/ 0 w 20593"/>
                  <a:gd name="connsiteY3" fmla="*/ 28156 h 40040"/>
                  <a:gd name="connsiteX4" fmla="*/ 20593 w 20593"/>
                  <a:gd name="connsiteY4" fmla="*/ 40041 h 4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93" h="40040">
                    <a:moveTo>
                      <a:pt x="20593" y="40041"/>
                    </a:moveTo>
                    <a:lnTo>
                      <a:pt x="20537" y="9441"/>
                    </a:lnTo>
                    <a:lnTo>
                      <a:pt x="4096" y="0"/>
                    </a:lnTo>
                    <a:lnTo>
                      <a:pt x="0" y="28156"/>
                    </a:lnTo>
                    <a:lnTo>
                      <a:pt x="20593" y="40041"/>
                    </a:lnTo>
                    <a:close/>
                  </a:path>
                </a:pathLst>
              </a:custGeom>
              <a:solidFill>
                <a:srgbClr val="D3ED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48" name="그래픽 5450">
              <a:extLst>
                <a:ext uri="{FF2B5EF4-FFF2-40B4-BE49-F238E27FC236}">
                  <a16:creationId xmlns:a16="http://schemas.microsoft.com/office/drawing/2014/main" id="{A04136B1-D140-3CF8-7957-D2EF2E9A5928}"/>
                </a:ext>
              </a:extLst>
            </p:cNvPr>
            <p:cNvGrpSpPr/>
            <p:nvPr/>
          </p:nvGrpSpPr>
          <p:grpSpPr>
            <a:xfrm rot="21402519">
              <a:off x="3310070" y="1345575"/>
              <a:ext cx="463826" cy="965343"/>
              <a:chOff x="3370426" y="346284"/>
              <a:chExt cx="463826" cy="1121312"/>
            </a:xfrm>
          </p:grpSpPr>
          <p:grpSp>
            <p:nvGrpSpPr>
              <p:cNvPr id="308" name="그래픽 5450">
                <a:extLst>
                  <a:ext uri="{FF2B5EF4-FFF2-40B4-BE49-F238E27FC236}">
                    <a16:creationId xmlns:a16="http://schemas.microsoft.com/office/drawing/2014/main" id="{06506692-45F9-873B-0B03-2DC3840515BA}"/>
                  </a:ext>
                </a:extLst>
              </p:cNvPr>
              <p:cNvGrpSpPr/>
              <p:nvPr/>
            </p:nvGrpSpPr>
            <p:grpSpPr>
              <a:xfrm>
                <a:off x="3370426" y="361001"/>
                <a:ext cx="463826" cy="1106596"/>
                <a:chOff x="3370426" y="361001"/>
                <a:chExt cx="463826" cy="1106596"/>
              </a:xfrm>
            </p:grpSpPr>
            <p:grpSp>
              <p:nvGrpSpPr>
                <p:cNvPr id="331" name="그래픽 5450">
                  <a:extLst>
                    <a:ext uri="{FF2B5EF4-FFF2-40B4-BE49-F238E27FC236}">
                      <a16:creationId xmlns:a16="http://schemas.microsoft.com/office/drawing/2014/main" id="{C1DB2D0E-72BA-9CDD-5528-388E3CDA00B9}"/>
                    </a:ext>
                  </a:extLst>
                </p:cNvPr>
                <p:cNvGrpSpPr/>
                <p:nvPr/>
              </p:nvGrpSpPr>
              <p:grpSpPr>
                <a:xfrm>
                  <a:off x="3370426" y="361001"/>
                  <a:ext cx="462367" cy="259460"/>
                  <a:chOff x="3370426" y="361001"/>
                  <a:chExt cx="462367" cy="259460"/>
                </a:xfrm>
              </p:grpSpPr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2268A5AD-365C-A174-73AB-32911D304985}"/>
                      </a:ext>
                    </a:extLst>
                  </p:cNvPr>
                  <p:cNvSpPr/>
                  <p:nvPr/>
                </p:nvSpPr>
                <p:spPr>
                  <a:xfrm>
                    <a:off x="3370426" y="361001"/>
                    <a:ext cx="462367" cy="259460"/>
                  </a:xfrm>
                  <a:custGeom>
                    <a:avLst/>
                    <a:gdLst>
                      <a:gd name="connsiteX0" fmla="*/ 0 w 462367"/>
                      <a:gd name="connsiteY0" fmla="*/ 124677 h 259460"/>
                      <a:gd name="connsiteX1" fmla="*/ 234326 w 462367"/>
                      <a:gd name="connsiteY1" fmla="*/ 259461 h 259460"/>
                      <a:gd name="connsiteX2" fmla="*/ 462368 w 462367"/>
                      <a:gd name="connsiteY2" fmla="*/ 134729 h 259460"/>
                      <a:gd name="connsiteX3" fmla="*/ 228098 w 462367"/>
                      <a:gd name="connsiteY3" fmla="*/ 0 h 259460"/>
                      <a:gd name="connsiteX4" fmla="*/ 0 w 462367"/>
                      <a:gd name="connsiteY4" fmla="*/ 124677 h 25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367" h="259460">
                        <a:moveTo>
                          <a:pt x="0" y="124677"/>
                        </a:moveTo>
                        <a:lnTo>
                          <a:pt x="234326" y="259461"/>
                        </a:lnTo>
                        <a:lnTo>
                          <a:pt x="462368" y="134729"/>
                        </a:lnTo>
                        <a:lnTo>
                          <a:pt x="228098" y="0"/>
                        </a:lnTo>
                        <a:lnTo>
                          <a:pt x="0" y="124677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74485CC1-E444-4B44-5B0E-94DC725B8913}"/>
                      </a:ext>
                    </a:extLst>
                  </p:cNvPr>
                  <p:cNvSpPr/>
                  <p:nvPr/>
                </p:nvSpPr>
                <p:spPr>
                  <a:xfrm>
                    <a:off x="3425248" y="392434"/>
                    <a:ext cx="352723" cy="196594"/>
                  </a:xfrm>
                  <a:custGeom>
                    <a:avLst/>
                    <a:gdLst>
                      <a:gd name="connsiteX0" fmla="*/ 352724 w 352723"/>
                      <a:gd name="connsiteY0" fmla="*/ 103240 h 196594"/>
                      <a:gd name="connsiteX1" fmla="*/ 173220 w 352723"/>
                      <a:gd name="connsiteY1" fmla="*/ 0 h 196594"/>
                      <a:gd name="connsiteX2" fmla="*/ 0 w 352723"/>
                      <a:gd name="connsiteY2" fmla="*/ 93355 h 196594"/>
                      <a:gd name="connsiteX3" fmla="*/ 179504 w 352723"/>
                      <a:gd name="connsiteY3" fmla="*/ 196595 h 196594"/>
                      <a:gd name="connsiteX4" fmla="*/ 352724 w 352723"/>
                      <a:gd name="connsiteY4" fmla="*/ 103240 h 196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723" h="196594">
                        <a:moveTo>
                          <a:pt x="352724" y="103240"/>
                        </a:moveTo>
                        <a:lnTo>
                          <a:pt x="173220" y="0"/>
                        </a:lnTo>
                        <a:lnTo>
                          <a:pt x="0" y="93355"/>
                        </a:lnTo>
                        <a:lnTo>
                          <a:pt x="179504" y="196595"/>
                        </a:lnTo>
                        <a:lnTo>
                          <a:pt x="352724" y="10324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D39A251D-E6F5-5491-3634-BBC31450EE2D}"/>
                    </a:ext>
                  </a:extLst>
                </p:cNvPr>
                <p:cNvSpPr/>
                <p:nvPr/>
              </p:nvSpPr>
              <p:spPr>
                <a:xfrm>
                  <a:off x="3370426" y="485677"/>
                  <a:ext cx="235729" cy="981919"/>
                </a:xfrm>
                <a:custGeom>
                  <a:avLst/>
                  <a:gdLst>
                    <a:gd name="connsiteX0" fmla="*/ 235729 w 235729"/>
                    <a:gd name="connsiteY0" fmla="*/ 981919 h 981919"/>
                    <a:gd name="connsiteX1" fmla="*/ 1403 w 235729"/>
                    <a:gd name="connsiteY1" fmla="*/ 847191 h 981919"/>
                    <a:gd name="connsiteX2" fmla="*/ 1235 w 235729"/>
                    <a:gd name="connsiteY2" fmla="*/ 755113 h 981919"/>
                    <a:gd name="connsiteX3" fmla="*/ 954 w 235729"/>
                    <a:gd name="connsiteY3" fmla="*/ 515479 h 981919"/>
                    <a:gd name="connsiteX4" fmla="*/ 842 w 235729"/>
                    <a:gd name="connsiteY4" fmla="*/ 477826 h 981919"/>
                    <a:gd name="connsiteX5" fmla="*/ 561 w 235729"/>
                    <a:gd name="connsiteY5" fmla="*/ 365978 h 981919"/>
                    <a:gd name="connsiteX6" fmla="*/ 505 w 235729"/>
                    <a:gd name="connsiteY6" fmla="*/ 328269 h 981919"/>
                    <a:gd name="connsiteX7" fmla="*/ 225 w 235729"/>
                    <a:gd name="connsiteY7" fmla="*/ 102352 h 981919"/>
                    <a:gd name="connsiteX8" fmla="*/ 0 w 235729"/>
                    <a:gd name="connsiteY8" fmla="*/ 0 h 981919"/>
                    <a:gd name="connsiteX9" fmla="*/ 234326 w 235729"/>
                    <a:gd name="connsiteY9" fmla="*/ 134784 h 981919"/>
                    <a:gd name="connsiteX10" fmla="*/ 234495 w 235729"/>
                    <a:gd name="connsiteY10" fmla="*/ 322160 h 981919"/>
                    <a:gd name="connsiteX11" fmla="*/ 234551 w 235729"/>
                    <a:gd name="connsiteY11" fmla="*/ 354926 h 981919"/>
                    <a:gd name="connsiteX12" fmla="*/ 234663 w 235729"/>
                    <a:gd name="connsiteY12" fmla="*/ 388247 h 981919"/>
                    <a:gd name="connsiteX13" fmla="*/ 234719 w 235729"/>
                    <a:gd name="connsiteY13" fmla="*/ 420957 h 981919"/>
                    <a:gd name="connsiteX14" fmla="*/ 234775 w 235729"/>
                    <a:gd name="connsiteY14" fmla="*/ 454279 h 981919"/>
                    <a:gd name="connsiteX15" fmla="*/ 234831 w 235729"/>
                    <a:gd name="connsiteY15" fmla="*/ 487100 h 981919"/>
                    <a:gd name="connsiteX16" fmla="*/ 234943 w 235729"/>
                    <a:gd name="connsiteY16" fmla="*/ 520366 h 981919"/>
                    <a:gd name="connsiteX17" fmla="*/ 235056 w 235729"/>
                    <a:gd name="connsiteY17" fmla="*/ 553076 h 981919"/>
                    <a:gd name="connsiteX18" fmla="*/ 235729 w 235729"/>
                    <a:gd name="connsiteY18" fmla="*/ 981919 h 981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5729" h="981919">
                      <a:moveTo>
                        <a:pt x="235729" y="981919"/>
                      </a:moveTo>
                      <a:lnTo>
                        <a:pt x="1403" y="847191"/>
                      </a:lnTo>
                      <a:lnTo>
                        <a:pt x="1235" y="755113"/>
                      </a:lnTo>
                      <a:lnTo>
                        <a:pt x="954" y="515479"/>
                      </a:lnTo>
                      <a:lnTo>
                        <a:pt x="842" y="477826"/>
                      </a:lnTo>
                      <a:lnTo>
                        <a:pt x="561" y="365978"/>
                      </a:lnTo>
                      <a:lnTo>
                        <a:pt x="505" y="328269"/>
                      </a:lnTo>
                      <a:lnTo>
                        <a:pt x="225" y="102352"/>
                      </a:lnTo>
                      <a:lnTo>
                        <a:pt x="0" y="0"/>
                      </a:lnTo>
                      <a:lnTo>
                        <a:pt x="234326" y="134784"/>
                      </a:lnTo>
                      <a:lnTo>
                        <a:pt x="234495" y="322160"/>
                      </a:lnTo>
                      <a:lnTo>
                        <a:pt x="234551" y="354926"/>
                      </a:lnTo>
                      <a:lnTo>
                        <a:pt x="234663" y="388247"/>
                      </a:lnTo>
                      <a:lnTo>
                        <a:pt x="234719" y="420957"/>
                      </a:lnTo>
                      <a:lnTo>
                        <a:pt x="234775" y="454279"/>
                      </a:lnTo>
                      <a:lnTo>
                        <a:pt x="234831" y="487100"/>
                      </a:lnTo>
                      <a:lnTo>
                        <a:pt x="234943" y="520366"/>
                      </a:lnTo>
                      <a:lnTo>
                        <a:pt x="235056" y="553076"/>
                      </a:lnTo>
                      <a:lnTo>
                        <a:pt x="235729" y="98191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6574B8DC-0039-5443-7D6D-BD56B9D5F80D}"/>
                    </a:ext>
                  </a:extLst>
                </p:cNvPr>
                <p:cNvSpPr/>
                <p:nvPr/>
              </p:nvSpPr>
              <p:spPr>
                <a:xfrm>
                  <a:off x="3604752" y="495729"/>
                  <a:ext cx="229500" cy="971867"/>
                </a:xfrm>
                <a:custGeom>
                  <a:avLst/>
                  <a:gdLst>
                    <a:gd name="connsiteX0" fmla="*/ 229501 w 229500"/>
                    <a:gd name="connsiteY0" fmla="*/ 847135 h 971867"/>
                    <a:gd name="connsiteX1" fmla="*/ 1403 w 229500"/>
                    <a:gd name="connsiteY1" fmla="*/ 971868 h 971867"/>
                    <a:gd name="connsiteX2" fmla="*/ 0 w 229500"/>
                    <a:gd name="connsiteY2" fmla="*/ 124732 h 971867"/>
                    <a:gd name="connsiteX3" fmla="*/ 228098 w 229500"/>
                    <a:gd name="connsiteY3" fmla="*/ 0 h 971867"/>
                    <a:gd name="connsiteX4" fmla="*/ 229501 w 229500"/>
                    <a:gd name="connsiteY4" fmla="*/ 847135 h 971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500" h="971867">
                      <a:moveTo>
                        <a:pt x="229501" y="847135"/>
                      </a:moveTo>
                      <a:lnTo>
                        <a:pt x="1403" y="971868"/>
                      </a:lnTo>
                      <a:lnTo>
                        <a:pt x="0" y="124732"/>
                      </a:lnTo>
                      <a:lnTo>
                        <a:pt x="228098" y="0"/>
                      </a:lnTo>
                      <a:lnTo>
                        <a:pt x="229501" y="847135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6CC111FD-5215-E721-05AF-CA8EF4DF951D}"/>
                  </a:ext>
                </a:extLst>
              </p:cNvPr>
              <p:cNvSpPr/>
              <p:nvPr/>
            </p:nvSpPr>
            <p:spPr>
              <a:xfrm>
                <a:off x="3598468" y="392434"/>
                <a:ext cx="179504" cy="115679"/>
              </a:xfrm>
              <a:custGeom>
                <a:avLst/>
                <a:gdLst>
                  <a:gd name="connsiteX0" fmla="*/ 0 w 179504"/>
                  <a:gd name="connsiteY0" fmla="*/ 0 h 115679"/>
                  <a:gd name="connsiteX1" fmla="*/ 0 w 179504"/>
                  <a:gd name="connsiteY1" fmla="*/ 24269 h 115679"/>
                  <a:gd name="connsiteX2" fmla="*/ 157732 w 179504"/>
                  <a:gd name="connsiteY2" fmla="*/ 115680 h 115679"/>
                  <a:gd name="connsiteX3" fmla="*/ 179504 w 179504"/>
                  <a:gd name="connsiteY3" fmla="*/ 103240 h 115679"/>
                  <a:gd name="connsiteX4" fmla="*/ 0 w 179504"/>
                  <a:gd name="connsiteY4" fmla="*/ 0 h 11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504" h="115679">
                    <a:moveTo>
                      <a:pt x="0" y="0"/>
                    </a:moveTo>
                    <a:lnTo>
                      <a:pt x="0" y="24269"/>
                    </a:lnTo>
                    <a:lnTo>
                      <a:pt x="157732" y="115680"/>
                    </a:lnTo>
                    <a:lnTo>
                      <a:pt x="179504" y="103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541B9D-3AA4-3B74-F861-677306D15C0D}"/>
                  </a:ext>
                </a:extLst>
              </p:cNvPr>
              <p:cNvSpPr/>
              <p:nvPr/>
            </p:nvSpPr>
            <p:spPr>
              <a:xfrm>
                <a:off x="3425248" y="392434"/>
                <a:ext cx="173219" cy="105628"/>
              </a:xfrm>
              <a:custGeom>
                <a:avLst/>
                <a:gdLst>
                  <a:gd name="connsiteX0" fmla="*/ 173220 w 173219"/>
                  <a:gd name="connsiteY0" fmla="*/ 24269 h 105628"/>
                  <a:gd name="connsiteX1" fmla="*/ 21379 w 173219"/>
                  <a:gd name="connsiteY1" fmla="*/ 105628 h 105628"/>
                  <a:gd name="connsiteX2" fmla="*/ 0 w 173219"/>
                  <a:gd name="connsiteY2" fmla="*/ 93355 h 105628"/>
                  <a:gd name="connsiteX3" fmla="*/ 173220 w 173219"/>
                  <a:gd name="connsiteY3" fmla="*/ 0 h 105628"/>
                  <a:gd name="connsiteX4" fmla="*/ 173220 w 173219"/>
                  <a:gd name="connsiteY4" fmla="*/ 24269 h 10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219" h="105628">
                    <a:moveTo>
                      <a:pt x="173220" y="24269"/>
                    </a:moveTo>
                    <a:lnTo>
                      <a:pt x="21379" y="105628"/>
                    </a:lnTo>
                    <a:lnTo>
                      <a:pt x="0" y="93355"/>
                    </a:lnTo>
                    <a:lnTo>
                      <a:pt x="173220" y="0"/>
                    </a:lnTo>
                    <a:lnTo>
                      <a:pt x="173220" y="24269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11" name="그래픽 5450">
                <a:extLst>
                  <a:ext uri="{FF2B5EF4-FFF2-40B4-BE49-F238E27FC236}">
                    <a16:creationId xmlns:a16="http://schemas.microsoft.com/office/drawing/2014/main" id="{9255D051-7901-969B-EF6F-98C97DE4879B}"/>
                  </a:ext>
                </a:extLst>
              </p:cNvPr>
              <p:cNvGrpSpPr/>
              <p:nvPr/>
            </p:nvGrpSpPr>
            <p:grpSpPr>
              <a:xfrm>
                <a:off x="3402242" y="558151"/>
                <a:ext cx="172097" cy="836916"/>
                <a:chOff x="3402242" y="558151"/>
                <a:chExt cx="172097" cy="836916"/>
              </a:xfrm>
              <a:solidFill>
                <a:srgbClr val="7A9BAC"/>
              </a:solidFill>
            </p:grpSpPr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A9632593-DA00-4354-2E2B-A88CEAAA12D4}"/>
                    </a:ext>
                  </a:extLst>
                </p:cNvPr>
                <p:cNvSpPr/>
                <p:nvPr/>
              </p:nvSpPr>
              <p:spPr>
                <a:xfrm>
                  <a:off x="3402242" y="558151"/>
                  <a:ext cx="19639" cy="749837"/>
                </a:xfrm>
                <a:custGeom>
                  <a:avLst/>
                  <a:gdLst>
                    <a:gd name="connsiteX0" fmla="*/ 19639 w 19639"/>
                    <a:gd name="connsiteY0" fmla="*/ 10274 h 749837"/>
                    <a:gd name="connsiteX1" fmla="*/ 17900 w 19639"/>
                    <a:gd name="connsiteY1" fmla="*/ 749837 h 749837"/>
                    <a:gd name="connsiteX2" fmla="*/ 0 w 19639"/>
                    <a:gd name="connsiteY2" fmla="*/ 739619 h 749837"/>
                    <a:gd name="connsiteX3" fmla="*/ 1739 w 19639"/>
                    <a:gd name="connsiteY3" fmla="*/ 0 h 749837"/>
                    <a:gd name="connsiteX4" fmla="*/ 19639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19639" y="10274"/>
                      </a:moveTo>
                      <a:lnTo>
                        <a:pt x="17900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39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7ED790FB-649A-8941-B9B8-AA24D238C60C}"/>
                    </a:ext>
                  </a:extLst>
                </p:cNvPr>
                <p:cNvSpPr/>
                <p:nvPr/>
              </p:nvSpPr>
              <p:spPr>
                <a:xfrm>
                  <a:off x="3440343" y="57997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8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8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8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8" name="자유형: 도형 327">
                  <a:extLst>
                    <a:ext uri="{FF2B5EF4-FFF2-40B4-BE49-F238E27FC236}">
                      <a16:creationId xmlns:a16="http://schemas.microsoft.com/office/drawing/2014/main" id="{6D4BD8F6-8F6F-59BD-9650-F91A603126B3}"/>
                    </a:ext>
                  </a:extLst>
                </p:cNvPr>
                <p:cNvSpPr/>
                <p:nvPr/>
              </p:nvSpPr>
              <p:spPr>
                <a:xfrm>
                  <a:off x="3478443" y="601691"/>
                  <a:ext cx="19695" cy="749837"/>
                </a:xfrm>
                <a:custGeom>
                  <a:avLst/>
                  <a:gdLst>
                    <a:gd name="connsiteX0" fmla="*/ 19696 w 19695"/>
                    <a:gd name="connsiteY0" fmla="*/ 10274 h 749837"/>
                    <a:gd name="connsiteX1" fmla="*/ 17956 w 19695"/>
                    <a:gd name="connsiteY1" fmla="*/ 749837 h 749837"/>
                    <a:gd name="connsiteX2" fmla="*/ 0 w 19695"/>
                    <a:gd name="connsiteY2" fmla="*/ 739619 h 749837"/>
                    <a:gd name="connsiteX3" fmla="*/ 1739 w 19695"/>
                    <a:gd name="connsiteY3" fmla="*/ 0 h 749837"/>
                    <a:gd name="connsiteX4" fmla="*/ 19696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19696" y="10274"/>
                      </a:moveTo>
                      <a:lnTo>
                        <a:pt x="17956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96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1DF1A395-F1A7-C3F2-051E-F303D8B4D57A}"/>
                    </a:ext>
                  </a:extLst>
                </p:cNvPr>
                <p:cNvSpPr/>
                <p:nvPr/>
              </p:nvSpPr>
              <p:spPr>
                <a:xfrm>
                  <a:off x="3516544" y="62351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9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07898D2-2E09-B02A-DDE6-FD40AEA69A90}"/>
                    </a:ext>
                  </a:extLst>
                </p:cNvPr>
                <p:cNvSpPr/>
                <p:nvPr/>
              </p:nvSpPr>
              <p:spPr>
                <a:xfrm>
                  <a:off x="3554700" y="645286"/>
                  <a:ext cx="19639" cy="749781"/>
                </a:xfrm>
                <a:custGeom>
                  <a:avLst/>
                  <a:gdLst>
                    <a:gd name="connsiteX0" fmla="*/ 19639 w 19639"/>
                    <a:gd name="connsiteY0" fmla="*/ 10219 h 749781"/>
                    <a:gd name="connsiteX1" fmla="*/ 17900 w 19639"/>
                    <a:gd name="connsiteY1" fmla="*/ 749782 h 749781"/>
                    <a:gd name="connsiteX2" fmla="*/ 0 w 19639"/>
                    <a:gd name="connsiteY2" fmla="*/ 739563 h 749781"/>
                    <a:gd name="connsiteX3" fmla="*/ 1739 w 19639"/>
                    <a:gd name="connsiteY3" fmla="*/ 0 h 749781"/>
                    <a:gd name="connsiteX4" fmla="*/ 19639 w 19639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781">
                      <a:moveTo>
                        <a:pt x="19639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39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2" name="그래픽 5450">
                <a:extLst>
                  <a:ext uri="{FF2B5EF4-FFF2-40B4-BE49-F238E27FC236}">
                    <a16:creationId xmlns:a16="http://schemas.microsoft.com/office/drawing/2014/main" id="{48FF9E73-7BFA-62B2-C4F4-ABACAAEB46DE}"/>
                  </a:ext>
                </a:extLst>
              </p:cNvPr>
              <p:cNvGrpSpPr/>
              <p:nvPr/>
            </p:nvGrpSpPr>
            <p:grpSpPr>
              <a:xfrm>
                <a:off x="3635110" y="558151"/>
                <a:ext cx="172097" cy="836916"/>
                <a:chOff x="3635110" y="558151"/>
                <a:chExt cx="172097" cy="836916"/>
              </a:xfrm>
              <a:solidFill>
                <a:srgbClr val="94AFBD"/>
              </a:solidFill>
            </p:grpSpPr>
            <p:sp>
              <p:nvSpPr>
                <p:cNvPr id="321" name="자유형: 도형 320">
                  <a:extLst>
                    <a:ext uri="{FF2B5EF4-FFF2-40B4-BE49-F238E27FC236}">
                      <a16:creationId xmlns:a16="http://schemas.microsoft.com/office/drawing/2014/main" id="{D357839F-89A8-B2A3-E358-54653F86D204}"/>
                    </a:ext>
                  </a:extLst>
                </p:cNvPr>
                <p:cNvSpPr/>
                <p:nvPr/>
              </p:nvSpPr>
              <p:spPr>
                <a:xfrm>
                  <a:off x="3787567" y="558151"/>
                  <a:ext cx="19639" cy="749837"/>
                </a:xfrm>
                <a:custGeom>
                  <a:avLst/>
                  <a:gdLst>
                    <a:gd name="connsiteX0" fmla="*/ 0 w 19639"/>
                    <a:gd name="connsiteY0" fmla="*/ 10274 h 749837"/>
                    <a:gd name="connsiteX1" fmla="*/ 1739 w 19639"/>
                    <a:gd name="connsiteY1" fmla="*/ 749837 h 749837"/>
                    <a:gd name="connsiteX2" fmla="*/ 19639 w 19639"/>
                    <a:gd name="connsiteY2" fmla="*/ 739619 h 749837"/>
                    <a:gd name="connsiteX3" fmla="*/ 17900 w 19639"/>
                    <a:gd name="connsiteY3" fmla="*/ 0 h 749837"/>
                    <a:gd name="connsiteX4" fmla="*/ 0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39" y="739619"/>
                      </a:lnTo>
                      <a:lnTo>
                        <a:pt x="17900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2" name="자유형: 도형 321">
                  <a:extLst>
                    <a:ext uri="{FF2B5EF4-FFF2-40B4-BE49-F238E27FC236}">
                      <a16:creationId xmlns:a16="http://schemas.microsoft.com/office/drawing/2014/main" id="{BFCAE3AD-3BA2-8EF6-A401-786D0D55B5BA}"/>
                    </a:ext>
                  </a:extLst>
                </p:cNvPr>
                <p:cNvSpPr/>
                <p:nvPr/>
              </p:nvSpPr>
              <p:spPr>
                <a:xfrm>
                  <a:off x="3749411" y="57997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8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8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8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3" name="자유형: 도형 322">
                  <a:extLst>
                    <a:ext uri="{FF2B5EF4-FFF2-40B4-BE49-F238E27FC236}">
                      <a16:creationId xmlns:a16="http://schemas.microsoft.com/office/drawing/2014/main" id="{08243A59-80DB-7706-421E-F2F082EF062C}"/>
                    </a:ext>
                  </a:extLst>
                </p:cNvPr>
                <p:cNvSpPr/>
                <p:nvPr/>
              </p:nvSpPr>
              <p:spPr>
                <a:xfrm>
                  <a:off x="3711310" y="601691"/>
                  <a:ext cx="19695" cy="749837"/>
                </a:xfrm>
                <a:custGeom>
                  <a:avLst/>
                  <a:gdLst>
                    <a:gd name="connsiteX0" fmla="*/ 0 w 19695"/>
                    <a:gd name="connsiteY0" fmla="*/ 10274 h 749837"/>
                    <a:gd name="connsiteX1" fmla="*/ 1739 w 19695"/>
                    <a:gd name="connsiteY1" fmla="*/ 749837 h 749837"/>
                    <a:gd name="connsiteX2" fmla="*/ 19696 w 19695"/>
                    <a:gd name="connsiteY2" fmla="*/ 739619 h 749837"/>
                    <a:gd name="connsiteX3" fmla="*/ 17956 w 19695"/>
                    <a:gd name="connsiteY3" fmla="*/ 0 h 749837"/>
                    <a:gd name="connsiteX4" fmla="*/ 0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96" y="739619"/>
                      </a:lnTo>
                      <a:lnTo>
                        <a:pt x="17956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184E4795-7F06-DC1E-2CB0-60034F07F9AA}"/>
                    </a:ext>
                  </a:extLst>
                </p:cNvPr>
                <p:cNvSpPr/>
                <p:nvPr/>
              </p:nvSpPr>
              <p:spPr>
                <a:xfrm>
                  <a:off x="3673210" y="62351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A6F12D5C-3EDD-F666-8558-AA74CA67545C}"/>
                    </a:ext>
                  </a:extLst>
                </p:cNvPr>
                <p:cNvSpPr/>
                <p:nvPr/>
              </p:nvSpPr>
              <p:spPr>
                <a:xfrm>
                  <a:off x="3635110" y="64528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39 w 19695"/>
                    <a:gd name="connsiteY1" fmla="*/ 749782 h 749781"/>
                    <a:gd name="connsiteX2" fmla="*/ 19695 w 19695"/>
                    <a:gd name="connsiteY2" fmla="*/ 739563 h 749781"/>
                    <a:gd name="connsiteX3" fmla="*/ 17900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39" y="749782"/>
                      </a:lnTo>
                      <a:lnTo>
                        <a:pt x="19695" y="739563"/>
                      </a:lnTo>
                      <a:lnTo>
                        <a:pt x="17900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3" name="그래픽 5450">
                <a:extLst>
                  <a:ext uri="{FF2B5EF4-FFF2-40B4-BE49-F238E27FC236}">
                    <a16:creationId xmlns:a16="http://schemas.microsoft.com/office/drawing/2014/main" id="{670CD863-71F6-3EDB-A66F-7311CEDCD911}"/>
                  </a:ext>
                </a:extLst>
              </p:cNvPr>
              <p:cNvGrpSpPr/>
              <p:nvPr/>
            </p:nvGrpSpPr>
            <p:grpSpPr>
              <a:xfrm>
                <a:off x="3543646" y="346284"/>
                <a:ext cx="39110" cy="157997"/>
                <a:chOff x="3543646" y="346284"/>
                <a:chExt cx="39110" cy="157997"/>
              </a:xfrm>
            </p:grpSpPr>
            <p:sp>
              <p:nvSpPr>
                <p:cNvPr id="318" name="자유형: 도형 317">
                  <a:extLst>
                    <a:ext uri="{FF2B5EF4-FFF2-40B4-BE49-F238E27FC236}">
                      <a16:creationId xmlns:a16="http://schemas.microsoft.com/office/drawing/2014/main" id="{F0564486-EA9D-ADA6-1104-CA30116E1A56}"/>
                    </a:ext>
                  </a:extLst>
                </p:cNvPr>
                <p:cNvSpPr/>
                <p:nvPr/>
              </p:nvSpPr>
              <p:spPr>
                <a:xfrm>
                  <a:off x="3544039" y="346284"/>
                  <a:ext cx="38717" cy="22214"/>
                </a:xfrm>
                <a:custGeom>
                  <a:avLst/>
                  <a:gdLst>
                    <a:gd name="connsiteX0" fmla="*/ 38718 w 38717"/>
                    <a:gd name="connsiteY0" fmla="*/ 11107 h 22214"/>
                    <a:gd name="connsiteX1" fmla="*/ 19415 w 38717"/>
                    <a:gd name="connsiteY1" fmla="*/ 22214 h 22214"/>
                    <a:gd name="connsiteX2" fmla="*/ 0 w 38717"/>
                    <a:gd name="connsiteY2" fmla="*/ 11107 h 22214"/>
                    <a:gd name="connsiteX3" fmla="*/ 19303 w 38717"/>
                    <a:gd name="connsiteY3" fmla="*/ 0 h 22214"/>
                    <a:gd name="connsiteX4" fmla="*/ 38718 w 38717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17" h="22214">
                      <a:moveTo>
                        <a:pt x="38718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303" y="0"/>
                      </a:lnTo>
                      <a:lnTo>
                        <a:pt x="38718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9" name="자유형: 도형 318">
                  <a:extLst>
                    <a:ext uri="{FF2B5EF4-FFF2-40B4-BE49-F238E27FC236}">
                      <a16:creationId xmlns:a16="http://schemas.microsoft.com/office/drawing/2014/main" id="{1836F9C3-1AAF-8EC7-9CC5-97000D427443}"/>
                    </a:ext>
                  </a:extLst>
                </p:cNvPr>
                <p:cNvSpPr/>
                <p:nvPr/>
              </p:nvSpPr>
              <p:spPr>
                <a:xfrm>
                  <a:off x="3563061" y="357391"/>
                  <a:ext cx="19695" cy="146890"/>
                </a:xfrm>
                <a:custGeom>
                  <a:avLst/>
                  <a:gdLst>
                    <a:gd name="connsiteX0" fmla="*/ 19696 w 19695"/>
                    <a:gd name="connsiteY0" fmla="*/ 0 h 146890"/>
                    <a:gd name="connsiteX1" fmla="*/ 19303 w 19695"/>
                    <a:gd name="connsiteY1" fmla="*/ 135839 h 146890"/>
                    <a:gd name="connsiteX2" fmla="*/ 0 w 19695"/>
                    <a:gd name="connsiteY2" fmla="*/ 146891 h 146890"/>
                    <a:gd name="connsiteX3" fmla="*/ 393 w 19695"/>
                    <a:gd name="connsiteY3" fmla="*/ 11107 h 146890"/>
                    <a:gd name="connsiteX4" fmla="*/ 19696 w 19695"/>
                    <a:gd name="connsiteY4" fmla="*/ 0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146890">
                      <a:moveTo>
                        <a:pt x="19696" y="0"/>
                      </a:moveTo>
                      <a:lnTo>
                        <a:pt x="19303" y="135839"/>
                      </a:lnTo>
                      <a:lnTo>
                        <a:pt x="0" y="146891"/>
                      </a:lnTo>
                      <a:lnTo>
                        <a:pt x="393" y="11107"/>
                      </a:lnTo>
                      <a:lnTo>
                        <a:pt x="19696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6F034DC7-BDB5-865B-82DE-D6B311B68653}"/>
                    </a:ext>
                  </a:extLst>
                </p:cNvPr>
                <p:cNvSpPr/>
                <p:nvPr/>
              </p:nvSpPr>
              <p:spPr>
                <a:xfrm>
                  <a:off x="3543646" y="357391"/>
                  <a:ext cx="19807" cy="146890"/>
                </a:xfrm>
                <a:custGeom>
                  <a:avLst/>
                  <a:gdLst>
                    <a:gd name="connsiteX0" fmla="*/ 19808 w 19807"/>
                    <a:gd name="connsiteY0" fmla="*/ 11107 h 146890"/>
                    <a:gd name="connsiteX1" fmla="*/ 19415 w 19807"/>
                    <a:gd name="connsiteY1" fmla="*/ 146891 h 146890"/>
                    <a:gd name="connsiteX2" fmla="*/ 0 w 19807"/>
                    <a:gd name="connsiteY2" fmla="*/ 135839 h 146890"/>
                    <a:gd name="connsiteX3" fmla="*/ 393 w 19807"/>
                    <a:gd name="connsiteY3" fmla="*/ 0 h 146890"/>
                    <a:gd name="connsiteX4" fmla="*/ 19808 w 19807"/>
                    <a:gd name="connsiteY4" fmla="*/ 11107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46890">
                      <a:moveTo>
                        <a:pt x="19808" y="11107"/>
                      </a:moveTo>
                      <a:lnTo>
                        <a:pt x="19415" y="146891"/>
                      </a:lnTo>
                      <a:lnTo>
                        <a:pt x="0" y="135839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4" name="그래픽 5450">
                <a:extLst>
                  <a:ext uri="{FF2B5EF4-FFF2-40B4-BE49-F238E27FC236}">
                    <a16:creationId xmlns:a16="http://schemas.microsoft.com/office/drawing/2014/main" id="{5D4E2F01-1A8A-9884-D4A7-4A2E65B18BB3}"/>
                  </a:ext>
                </a:extLst>
              </p:cNvPr>
              <p:cNvGrpSpPr/>
              <p:nvPr/>
            </p:nvGrpSpPr>
            <p:grpSpPr>
              <a:xfrm>
                <a:off x="3615751" y="425033"/>
                <a:ext cx="39054" cy="119123"/>
                <a:chOff x="3615751" y="425033"/>
                <a:chExt cx="39054" cy="119123"/>
              </a:xfrm>
            </p:grpSpPr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80973D8A-D74C-2121-BE4D-2A1847376079}"/>
                    </a:ext>
                  </a:extLst>
                </p:cNvPr>
                <p:cNvSpPr/>
                <p:nvPr/>
              </p:nvSpPr>
              <p:spPr>
                <a:xfrm>
                  <a:off x="3616144" y="425033"/>
                  <a:ext cx="38661" cy="22214"/>
                </a:xfrm>
                <a:custGeom>
                  <a:avLst/>
                  <a:gdLst>
                    <a:gd name="connsiteX0" fmla="*/ 38661 w 38661"/>
                    <a:gd name="connsiteY0" fmla="*/ 11107 h 22214"/>
                    <a:gd name="connsiteX1" fmla="*/ 19415 w 38661"/>
                    <a:gd name="connsiteY1" fmla="*/ 22214 h 22214"/>
                    <a:gd name="connsiteX2" fmla="*/ 0 w 38661"/>
                    <a:gd name="connsiteY2" fmla="*/ 11107 h 22214"/>
                    <a:gd name="connsiteX3" fmla="*/ 19247 w 38661"/>
                    <a:gd name="connsiteY3" fmla="*/ 0 h 22214"/>
                    <a:gd name="connsiteX4" fmla="*/ 38661 w 38661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22214">
                      <a:moveTo>
                        <a:pt x="38661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247" y="0"/>
                      </a:lnTo>
                      <a:lnTo>
                        <a:pt x="38661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6" name="자유형: 도형 315">
                  <a:extLst>
                    <a:ext uri="{FF2B5EF4-FFF2-40B4-BE49-F238E27FC236}">
                      <a16:creationId xmlns:a16="http://schemas.microsoft.com/office/drawing/2014/main" id="{8D39FD67-DF09-8F74-6D6A-16DEB12D7B00}"/>
                    </a:ext>
                  </a:extLst>
                </p:cNvPr>
                <p:cNvSpPr/>
                <p:nvPr/>
              </p:nvSpPr>
              <p:spPr>
                <a:xfrm>
                  <a:off x="3635165" y="436140"/>
                  <a:ext cx="19639" cy="108016"/>
                </a:xfrm>
                <a:custGeom>
                  <a:avLst/>
                  <a:gdLst>
                    <a:gd name="connsiteX0" fmla="*/ 19639 w 19639"/>
                    <a:gd name="connsiteY0" fmla="*/ 0 h 108016"/>
                    <a:gd name="connsiteX1" fmla="*/ 19247 w 19639"/>
                    <a:gd name="connsiteY1" fmla="*/ 96965 h 108016"/>
                    <a:gd name="connsiteX2" fmla="*/ 0 w 19639"/>
                    <a:gd name="connsiteY2" fmla="*/ 108016 h 108016"/>
                    <a:gd name="connsiteX3" fmla="*/ 393 w 19639"/>
                    <a:gd name="connsiteY3" fmla="*/ 11107 h 108016"/>
                    <a:gd name="connsiteX4" fmla="*/ 19639 w 19639"/>
                    <a:gd name="connsiteY4" fmla="*/ 0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108016">
                      <a:moveTo>
                        <a:pt x="19639" y="0"/>
                      </a:moveTo>
                      <a:lnTo>
                        <a:pt x="19247" y="96965"/>
                      </a:lnTo>
                      <a:lnTo>
                        <a:pt x="0" y="108016"/>
                      </a:lnTo>
                      <a:lnTo>
                        <a:pt x="393" y="11107"/>
                      </a:lnTo>
                      <a:lnTo>
                        <a:pt x="19639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7" name="자유형: 도형 316">
                  <a:extLst>
                    <a:ext uri="{FF2B5EF4-FFF2-40B4-BE49-F238E27FC236}">
                      <a16:creationId xmlns:a16="http://schemas.microsoft.com/office/drawing/2014/main" id="{0C248171-529E-0558-2803-A6BE204E889F}"/>
                    </a:ext>
                  </a:extLst>
                </p:cNvPr>
                <p:cNvSpPr/>
                <p:nvPr/>
              </p:nvSpPr>
              <p:spPr>
                <a:xfrm>
                  <a:off x="3615751" y="436140"/>
                  <a:ext cx="19807" cy="108016"/>
                </a:xfrm>
                <a:custGeom>
                  <a:avLst/>
                  <a:gdLst>
                    <a:gd name="connsiteX0" fmla="*/ 19808 w 19807"/>
                    <a:gd name="connsiteY0" fmla="*/ 11107 h 108016"/>
                    <a:gd name="connsiteX1" fmla="*/ 19415 w 19807"/>
                    <a:gd name="connsiteY1" fmla="*/ 108016 h 108016"/>
                    <a:gd name="connsiteX2" fmla="*/ 0 w 19807"/>
                    <a:gd name="connsiteY2" fmla="*/ 96965 h 108016"/>
                    <a:gd name="connsiteX3" fmla="*/ 393 w 19807"/>
                    <a:gd name="connsiteY3" fmla="*/ 0 h 108016"/>
                    <a:gd name="connsiteX4" fmla="*/ 19808 w 19807"/>
                    <a:gd name="connsiteY4" fmla="*/ 11107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08016">
                      <a:moveTo>
                        <a:pt x="19808" y="11107"/>
                      </a:moveTo>
                      <a:lnTo>
                        <a:pt x="19415" y="108016"/>
                      </a:lnTo>
                      <a:lnTo>
                        <a:pt x="0" y="96965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E92BD0-930D-1F43-E1EE-D43ADD23CD4F}"/>
                </a:ext>
              </a:extLst>
            </p:cNvPr>
            <p:cNvSpPr/>
            <p:nvPr/>
          </p:nvSpPr>
          <p:spPr>
            <a:xfrm rot="21402519">
              <a:off x="411513" y="2780625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7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0" name="그래픽 5450">
              <a:extLst>
                <a:ext uri="{FF2B5EF4-FFF2-40B4-BE49-F238E27FC236}">
                  <a16:creationId xmlns:a16="http://schemas.microsoft.com/office/drawing/2014/main" id="{C3FCA998-9FBD-1F2E-47A2-B8CF1AED9F56}"/>
                </a:ext>
              </a:extLst>
            </p:cNvPr>
            <p:cNvGrpSpPr/>
            <p:nvPr/>
          </p:nvGrpSpPr>
          <p:grpSpPr>
            <a:xfrm rot="21402519">
              <a:off x="486622" y="2751244"/>
              <a:ext cx="31458" cy="82879"/>
              <a:chOff x="488316" y="1802738"/>
              <a:chExt cx="31458" cy="96270"/>
            </a:xfrm>
          </p:grpSpPr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E98968F5-4143-B499-5708-E59523173930}"/>
                  </a:ext>
                </a:extLst>
              </p:cNvPr>
              <p:cNvSpPr/>
              <p:nvPr/>
            </p:nvSpPr>
            <p:spPr>
              <a:xfrm>
                <a:off x="488316" y="181169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EA31BDD0-E87B-1B7B-AB76-7ACED7E8E109}"/>
                  </a:ext>
                </a:extLst>
              </p:cNvPr>
              <p:cNvSpPr/>
              <p:nvPr/>
            </p:nvSpPr>
            <p:spPr>
              <a:xfrm>
                <a:off x="488337" y="1802738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A1C67EB-AB3D-8C6D-644C-5A2A9EB65DCA}"/>
                </a:ext>
              </a:extLst>
            </p:cNvPr>
            <p:cNvSpPr/>
            <p:nvPr/>
          </p:nvSpPr>
          <p:spPr>
            <a:xfrm rot="21402519">
              <a:off x="406903" y="2574779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A1F0FD9-28A0-4030-EC36-DA1E5DB24B64}"/>
                </a:ext>
              </a:extLst>
            </p:cNvPr>
            <p:cNvSpPr/>
            <p:nvPr/>
          </p:nvSpPr>
          <p:spPr>
            <a:xfrm rot="21402519">
              <a:off x="202123" y="2894145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3" name="그래픽 5450">
              <a:extLst>
                <a:ext uri="{FF2B5EF4-FFF2-40B4-BE49-F238E27FC236}">
                  <a16:creationId xmlns:a16="http://schemas.microsoft.com/office/drawing/2014/main" id="{91088509-F66F-D7D0-AD96-7E850B8D5982}"/>
                </a:ext>
              </a:extLst>
            </p:cNvPr>
            <p:cNvGrpSpPr/>
            <p:nvPr/>
          </p:nvGrpSpPr>
          <p:grpSpPr>
            <a:xfrm rot="21402519">
              <a:off x="277275" y="2864762"/>
              <a:ext cx="31458" cy="82927"/>
              <a:chOff x="271742" y="1922361"/>
              <a:chExt cx="31458" cy="96325"/>
            </a:xfrm>
          </p:grpSpPr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D8BA72F5-6ACB-756D-02FF-767061BD6062}"/>
                  </a:ext>
                </a:extLst>
              </p:cNvPr>
              <p:cNvSpPr/>
              <p:nvPr/>
            </p:nvSpPr>
            <p:spPr>
              <a:xfrm>
                <a:off x="271777" y="1931372"/>
                <a:ext cx="31423" cy="87315"/>
              </a:xfrm>
              <a:custGeom>
                <a:avLst/>
                <a:gdLst>
                  <a:gd name="connsiteX0" fmla="*/ 31423 w 31423"/>
                  <a:gd name="connsiteY0" fmla="*/ 55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5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5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952D9187-D42C-B260-1F9A-3C14D3FB3B02}"/>
                  </a:ext>
                </a:extLst>
              </p:cNvPr>
              <p:cNvSpPr/>
              <p:nvPr/>
            </p:nvSpPr>
            <p:spPr>
              <a:xfrm>
                <a:off x="271742" y="1922361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BB5C035-5F5C-19E7-7EE5-EC3AAFBA32F0}"/>
                </a:ext>
              </a:extLst>
            </p:cNvPr>
            <p:cNvSpPr/>
            <p:nvPr/>
          </p:nvSpPr>
          <p:spPr>
            <a:xfrm rot="21402519">
              <a:off x="197591" y="2688295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CAB57E7-B814-18BA-EF04-DAAA0F5021D8}"/>
                </a:ext>
              </a:extLst>
            </p:cNvPr>
            <p:cNvSpPr/>
            <p:nvPr/>
          </p:nvSpPr>
          <p:spPr>
            <a:xfrm rot="21402519">
              <a:off x="4013147" y="1505352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8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6" name="그래픽 5450">
              <a:extLst>
                <a:ext uri="{FF2B5EF4-FFF2-40B4-BE49-F238E27FC236}">
                  <a16:creationId xmlns:a16="http://schemas.microsoft.com/office/drawing/2014/main" id="{A2C741FD-40C0-C7B7-9790-86191D35284C}"/>
                </a:ext>
              </a:extLst>
            </p:cNvPr>
            <p:cNvGrpSpPr/>
            <p:nvPr/>
          </p:nvGrpSpPr>
          <p:grpSpPr>
            <a:xfrm rot="21402519">
              <a:off x="4088298" y="1475969"/>
              <a:ext cx="31458" cy="82879"/>
              <a:chOff x="4169098" y="530647"/>
              <a:chExt cx="31458" cy="96270"/>
            </a:xfrm>
          </p:grpSpPr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EB580143-A860-153E-3FBE-870C56436563}"/>
                  </a:ext>
                </a:extLst>
              </p:cNvPr>
              <p:cNvSpPr/>
              <p:nvPr/>
            </p:nvSpPr>
            <p:spPr>
              <a:xfrm>
                <a:off x="4169133" y="539602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45B7E75A-1BB3-0D64-EBA9-DD154C6FDFDD}"/>
                  </a:ext>
                </a:extLst>
              </p:cNvPr>
              <p:cNvSpPr/>
              <p:nvPr/>
            </p:nvSpPr>
            <p:spPr>
              <a:xfrm>
                <a:off x="4169098" y="53064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CD04132-FC82-E631-B017-0397FA7C4A51}"/>
                </a:ext>
              </a:extLst>
            </p:cNvPr>
            <p:cNvSpPr/>
            <p:nvPr/>
          </p:nvSpPr>
          <p:spPr>
            <a:xfrm rot="21402519">
              <a:off x="4008614" y="1299502"/>
              <a:ext cx="176982" cy="195694"/>
            </a:xfrm>
            <a:custGeom>
              <a:avLst/>
              <a:gdLst>
                <a:gd name="connsiteX0" fmla="*/ 171461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1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4DF0A85-4752-FA0B-D1EC-277794593DC5}"/>
                </a:ext>
              </a:extLst>
            </p:cNvPr>
            <p:cNvSpPr/>
            <p:nvPr/>
          </p:nvSpPr>
          <p:spPr>
            <a:xfrm rot="21402519">
              <a:off x="3803836" y="1618917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2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9" name="그래픽 5450">
              <a:extLst>
                <a:ext uri="{FF2B5EF4-FFF2-40B4-BE49-F238E27FC236}">
                  <a16:creationId xmlns:a16="http://schemas.microsoft.com/office/drawing/2014/main" id="{395ABC8A-2584-E8CA-FC3C-0341B62D28FC}"/>
                </a:ext>
              </a:extLst>
            </p:cNvPr>
            <p:cNvGrpSpPr/>
            <p:nvPr/>
          </p:nvGrpSpPr>
          <p:grpSpPr>
            <a:xfrm rot="21402519">
              <a:off x="3878967" y="1589536"/>
              <a:ext cx="31457" cy="82879"/>
              <a:chOff x="3952539" y="650326"/>
              <a:chExt cx="31457" cy="96270"/>
            </a:xfrm>
          </p:grpSpPr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144AF990-AE71-9E89-CC31-89B2B7CB8CC8}"/>
                  </a:ext>
                </a:extLst>
              </p:cNvPr>
              <p:cNvSpPr/>
              <p:nvPr/>
            </p:nvSpPr>
            <p:spPr>
              <a:xfrm>
                <a:off x="3952539" y="659281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1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1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90791974-A901-3003-9841-66915BCC6932}"/>
                  </a:ext>
                </a:extLst>
              </p:cNvPr>
              <p:cNvSpPr/>
              <p:nvPr/>
            </p:nvSpPr>
            <p:spPr>
              <a:xfrm>
                <a:off x="3952559" y="650326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9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B6734F5-7EFF-A1C4-2E1C-FDDC78769859}"/>
                </a:ext>
              </a:extLst>
            </p:cNvPr>
            <p:cNvSpPr/>
            <p:nvPr/>
          </p:nvSpPr>
          <p:spPr>
            <a:xfrm rot="21402519">
              <a:off x="3799248" y="1413071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27AD4C-0E57-23B9-D119-2F2D544BA75C}"/>
                </a:ext>
              </a:extLst>
            </p:cNvPr>
            <p:cNvSpPr/>
            <p:nvPr/>
          </p:nvSpPr>
          <p:spPr>
            <a:xfrm rot="21402519">
              <a:off x="1843230" y="2777250"/>
              <a:ext cx="500063" cy="277349"/>
            </a:xfrm>
            <a:custGeom>
              <a:avLst/>
              <a:gdLst>
                <a:gd name="connsiteX0" fmla="*/ 457774 w 500063"/>
                <a:gd name="connsiteY0" fmla="*/ 101047 h 322160"/>
                <a:gd name="connsiteX1" fmla="*/ 499129 w 500063"/>
                <a:gd name="connsiteY1" fmla="*/ 168799 h 322160"/>
                <a:gd name="connsiteX2" fmla="*/ 482969 w 500063"/>
                <a:gd name="connsiteY2" fmla="*/ 249603 h 322160"/>
                <a:gd name="connsiteX3" fmla="*/ 442231 w 500063"/>
                <a:gd name="connsiteY3" fmla="*/ 298086 h 322160"/>
                <a:gd name="connsiteX4" fmla="*/ 239496 w 500063"/>
                <a:gd name="connsiteY4" fmla="*/ 298086 h 322160"/>
                <a:gd name="connsiteX5" fmla="*/ 42317 w 500063"/>
                <a:gd name="connsiteY5" fmla="*/ 185405 h 322160"/>
                <a:gd name="connsiteX6" fmla="*/ 41643 w 500063"/>
                <a:gd name="connsiteY6" fmla="*/ 69225 h 322160"/>
                <a:gd name="connsiteX7" fmla="*/ 120145 w 500063"/>
                <a:gd name="connsiteY7" fmla="*/ 24075 h 322160"/>
                <a:gd name="connsiteX8" fmla="*/ 322880 w 500063"/>
                <a:gd name="connsiteY8" fmla="*/ 24075 h 322160"/>
                <a:gd name="connsiteX9" fmla="*/ 457774 w 500063"/>
                <a:gd name="connsiteY9" fmla="*/ 101158 h 32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63" h="322160">
                  <a:moveTo>
                    <a:pt x="457774" y="101047"/>
                  </a:moveTo>
                  <a:cubicBezTo>
                    <a:pt x="488917" y="118818"/>
                    <a:pt x="504123" y="143809"/>
                    <a:pt x="499129" y="168799"/>
                  </a:cubicBezTo>
                  <a:lnTo>
                    <a:pt x="482969" y="249603"/>
                  </a:lnTo>
                  <a:cubicBezTo>
                    <a:pt x="479265" y="267930"/>
                    <a:pt x="464957" y="285035"/>
                    <a:pt x="442231" y="298086"/>
                  </a:cubicBezTo>
                  <a:cubicBezTo>
                    <a:pt x="386455" y="330185"/>
                    <a:pt x="295665" y="330185"/>
                    <a:pt x="239496" y="298086"/>
                  </a:cubicBezTo>
                  <a:lnTo>
                    <a:pt x="42317" y="185405"/>
                  </a:lnTo>
                  <a:cubicBezTo>
                    <a:pt x="-13852" y="153305"/>
                    <a:pt x="-14133" y="101269"/>
                    <a:pt x="41643" y="69225"/>
                  </a:cubicBezTo>
                  <a:lnTo>
                    <a:pt x="120145" y="24075"/>
                  </a:lnTo>
                  <a:cubicBezTo>
                    <a:pt x="175977" y="-8025"/>
                    <a:pt x="266711" y="-8025"/>
                    <a:pt x="322880" y="24075"/>
                  </a:cubicBezTo>
                  <a:lnTo>
                    <a:pt x="457774" y="101158"/>
                  </a:lnTo>
                  <a:close/>
                </a:path>
              </a:pathLst>
            </a:custGeom>
            <a:solidFill>
              <a:srgbClr val="004A8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90BE331-1647-E4FE-812E-90F55BC32A4E}"/>
                </a:ext>
              </a:extLst>
            </p:cNvPr>
            <p:cNvSpPr/>
            <p:nvPr/>
          </p:nvSpPr>
          <p:spPr>
            <a:xfrm rot="21402519">
              <a:off x="1957852" y="2857346"/>
              <a:ext cx="50056" cy="24742"/>
            </a:xfrm>
            <a:custGeom>
              <a:avLst/>
              <a:gdLst>
                <a:gd name="connsiteX0" fmla="*/ 42659 w 50056"/>
                <a:gd name="connsiteY0" fmla="*/ 4207 h 28739"/>
                <a:gd name="connsiteX1" fmla="*/ 48607 w 50056"/>
                <a:gd name="connsiteY1" fmla="*/ 19201 h 28739"/>
                <a:gd name="connsiteX2" fmla="*/ 29922 w 50056"/>
                <a:gd name="connsiteY2" fmla="*/ 17146 h 28739"/>
                <a:gd name="connsiteX3" fmla="*/ 42828 w 50056"/>
                <a:gd name="connsiteY3" fmla="*/ 24533 h 28739"/>
                <a:gd name="connsiteX4" fmla="*/ 7365 w 50056"/>
                <a:gd name="connsiteY4" fmla="*/ 24533 h 28739"/>
                <a:gd name="connsiteX5" fmla="*/ 7365 w 50056"/>
                <a:gd name="connsiteY5" fmla="*/ 4207 h 28739"/>
                <a:gd name="connsiteX6" fmla="*/ 42716 w 50056"/>
                <a:gd name="connsiteY6" fmla="*/ 4207 h 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56" h="28739">
                  <a:moveTo>
                    <a:pt x="42659" y="4207"/>
                  </a:moveTo>
                  <a:cubicBezTo>
                    <a:pt x="49786" y="8261"/>
                    <a:pt x="51750" y="14148"/>
                    <a:pt x="48607" y="19201"/>
                  </a:cubicBezTo>
                  <a:lnTo>
                    <a:pt x="29922" y="17146"/>
                  </a:lnTo>
                  <a:lnTo>
                    <a:pt x="42828" y="24533"/>
                  </a:lnTo>
                  <a:cubicBezTo>
                    <a:pt x="33064" y="30142"/>
                    <a:pt x="17184" y="30142"/>
                    <a:pt x="7365" y="24533"/>
                  </a:cubicBezTo>
                  <a:cubicBezTo>
                    <a:pt x="-2455" y="18924"/>
                    <a:pt x="-2455" y="9871"/>
                    <a:pt x="7365" y="4207"/>
                  </a:cubicBezTo>
                  <a:cubicBezTo>
                    <a:pt x="17128" y="-1402"/>
                    <a:pt x="32896" y="-1402"/>
                    <a:pt x="42716" y="4207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CA6CF84-9BBC-2134-7DBA-345F2EEACF6D}"/>
                </a:ext>
              </a:extLst>
            </p:cNvPr>
            <p:cNvSpPr/>
            <p:nvPr/>
          </p:nvSpPr>
          <p:spPr>
            <a:xfrm rot="21402519">
              <a:off x="1988324" y="2883765"/>
              <a:ext cx="49518" cy="24703"/>
            </a:xfrm>
            <a:custGeom>
              <a:avLst/>
              <a:gdLst>
                <a:gd name="connsiteX0" fmla="*/ 42616 w 49518"/>
                <a:gd name="connsiteY0" fmla="*/ 4158 h 28694"/>
                <a:gd name="connsiteX1" fmla="*/ 49350 w 49518"/>
                <a:gd name="connsiteY1" fmla="*/ 11044 h 28694"/>
                <a:gd name="connsiteX2" fmla="*/ 31787 w 49518"/>
                <a:gd name="connsiteY2" fmla="*/ 15154 h 28694"/>
                <a:gd name="connsiteX3" fmla="*/ 49518 w 49518"/>
                <a:gd name="connsiteY3" fmla="*/ 17320 h 28694"/>
                <a:gd name="connsiteX4" fmla="*/ 19891 w 49518"/>
                <a:gd name="connsiteY4" fmla="*/ 28371 h 28694"/>
                <a:gd name="connsiteX5" fmla="*/ 7434 w 49518"/>
                <a:gd name="connsiteY5" fmla="*/ 24484 h 28694"/>
                <a:gd name="connsiteX6" fmla="*/ 532 w 49518"/>
                <a:gd name="connsiteY6" fmla="*/ 11322 h 28694"/>
                <a:gd name="connsiteX7" fmla="*/ 30159 w 49518"/>
                <a:gd name="connsiteY7" fmla="*/ 326 h 28694"/>
                <a:gd name="connsiteX8" fmla="*/ 42616 w 49518"/>
                <a:gd name="connsiteY8" fmla="*/ 4158 h 2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518" h="28694">
                  <a:moveTo>
                    <a:pt x="42616" y="4158"/>
                  </a:moveTo>
                  <a:cubicBezTo>
                    <a:pt x="45927" y="6046"/>
                    <a:pt x="48284" y="8434"/>
                    <a:pt x="49350" y="11044"/>
                  </a:cubicBezTo>
                  <a:lnTo>
                    <a:pt x="31787" y="15154"/>
                  </a:lnTo>
                  <a:lnTo>
                    <a:pt x="49518" y="17320"/>
                  </a:lnTo>
                  <a:cubicBezTo>
                    <a:pt x="46657" y="25094"/>
                    <a:pt x="33414" y="30037"/>
                    <a:pt x="19891" y="28371"/>
                  </a:cubicBezTo>
                  <a:cubicBezTo>
                    <a:pt x="15009" y="27760"/>
                    <a:pt x="10744" y="26372"/>
                    <a:pt x="7434" y="24484"/>
                  </a:cubicBezTo>
                  <a:cubicBezTo>
                    <a:pt x="1598" y="21151"/>
                    <a:pt x="-1264" y="16264"/>
                    <a:pt x="532" y="11322"/>
                  </a:cubicBezTo>
                  <a:cubicBezTo>
                    <a:pt x="3394" y="3547"/>
                    <a:pt x="16636" y="-1340"/>
                    <a:pt x="30159" y="326"/>
                  </a:cubicBezTo>
                  <a:cubicBezTo>
                    <a:pt x="35041" y="937"/>
                    <a:pt x="39306" y="2269"/>
                    <a:pt x="42616" y="4158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9AB4F6EC-5157-2053-1EA2-9CFEEA52B2A4}"/>
                </a:ext>
              </a:extLst>
            </p:cNvPr>
            <p:cNvSpPr/>
            <p:nvPr/>
          </p:nvSpPr>
          <p:spPr>
            <a:xfrm rot="21402519">
              <a:off x="1934242" y="2884518"/>
              <a:ext cx="50102" cy="24696"/>
            </a:xfrm>
            <a:custGeom>
              <a:avLst/>
              <a:gdLst>
                <a:gd name="connsiteX0" fmla="*/ 42735 w 50102"/>
                <a:gd name="connsiteY0" fmla="*/ 4261 h 28686"/>
                <a:gd name="connsiteX1" fmla="*/ 49637 w 50102"/>
                <a:gd name="connsiteY1" fmla="*/ 11647 h 28686"/>
                <a:gd name="connsiteX2" fmla="*/ 39929 w 50102"/>
                <a:gd name="connsiteY2" fmla="*/ 25920 h 28686"/>
                <a:gd name="connsiteX3" fmla="*/ 26406 w 50102"/>
                <a:gd name="connsiteY3" fmla="*/ 18201 h 28686"/>
                <a:gd name="connsiteX4" fmla="*/ 29941 w 50102"/>
                <a:gd name="connsiteY4" fmla="*/ 28419 h 28686"/>
                <a:gd name="connsiteX5" fmla="*/ 7384 w 50102"/>
                <a:gd name="connsiteY5" fmla="*/ 24476 h 28686"/>
                <a:gd name="connsiteX6" fmla="*/ 482 w 50102"/>
                <a:gd name="connsiteY6" fmla="*/ 17090 h 28686"/>
                <a:gd name="connsiteX7" fmla="*/ 20234 w 50102"/>
                <a:gd name="connsiteY7" fmla="*/ 263 h 28686"/>
                <a:gd name="connsiteX8" fmla="*/ 42735 w 50102"/>
                <a:gd name="connsiteY8" fmla="*/ 4206 h 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02" h="28686">
                  <a:moveTo>
                    <a:pt x="42735" y="4261"/>
                  </a:moveTo>
                  <a:cubicBezTo>
                    <a:pt x="46158" y="6205"/>
                    <a:pt x="48627" y="8760"/>
                    <a:pt x="49637" y="11647"/>
                  </a:cubicBezTo>
                  <a:cubicBezTo>
                    <a:pt x="51544" y="17257"/>
                    <a:pt x="47448" y="22810"/>
                    <a:pt x="39929" y="25920"/>
                  </a:cubicBezTo>
                  <a:lnTo>
                    <a:pt x="26406" y="18201"/>
                  </a:lnTo>
                  <a:lnTo>
                    <a:pt x="29941" y="28419"/>
                  </a:lnTo>
                  <a:cubicBezTo>
                    <a:pt x="21412" y="29363"/>
                    <a:pt x="13107" y="27753"/>
                    <a:pt x="7384" y="24476"/>
                  </a:cubicBezTo>
                  <a:cubicBezTo>
                    <a:pt x="3961" y="22532"/>
                    <a:pt x="1492" y="19978"/>
                    <a:pt x="482" y="17090"/>
                  </a:cubicBezTo>
                  <a:cubicBezTo>
                    <a:pt x="-2211" y="9315"/>
                    <a:pt x="6654" y="1762"/>
                    <a:pt x="20234" y="263"/>
                  </a:cubicBezTo>
                  <a:cubicBezTo>
                    <a:pt x="28707" y="-681"/>
                    <a:pt x="37011" y="985"/>
                    <a:pt x="42735" y="4206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44B0E-B9DE-4370-09D6-CD0E3E693FC4}"/>
                </a:ext>
              </a:extLst>
            </p:cNvPr>
            <p:cNvSpPr/>
            <p:nvPr/>
          </p:nvSpPr>
          <p:spPr>
            <a:xfrm rot="21402519">
              <a:off x="786018" y="3276336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B3A8601-B974-C476-6083-628F2D281D68}"/>
                </a:ext>
              </a:extLst>
            </p:cNvPr>
            <p:cNvSpPr/>
            <p:nvPr/>
          </p:nvSpPr>
          <p:spPr>
            <a:xfrm rot="21402519">
              <a:off x="735870" y="308582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692F59A-6493-CDC9-5E33-CD39C043E70B}"/>
                </a:ext>
              </a:extLst>
            </p:cNvPr>
            <p:cNvSpPr/>
            <p:nvPr/>
          </p:nvSpPr>
          <p:spPr>
            <a:xfrm rot="21402519">
              <a:off x="783686" y="3232843"/>
              <a:ext cx="21098" cy="22710"/>
            </a:xfrm>
            <a:custGeom>
              <a:avLst/>
              <a:gdLst>
                <a:gd name="connsiteX0" fmla="*/ 0 w 21098"/>
                <a:gd name="connsiteY0" fmla="*/ 26379 h 26379"/>
                <a:gd name="connsiteX1" fmla="*/ 0 w 21098"/>
                <a:gd name="connsiteY1" fmla="*/ 26379 h 26379"/>
                <a:gd name="connsiteX2" fmla="*/ 56 w 21098"/>
                <a:gd name="connsiteY2" fmla="*/ 0 h 26379"/>
                <a:gd name="connsiteX3" fmla="*/ 21098 w 21098"/>
                <a:gd name="connsiteY3" fmla="*/ 11996 h 26379"/>
                <a:gd name="connsiteX4" fmla="*/ 56 w 21098"/>
                <a:gd name="connsiteY4" fmla="*/ 0 h 26379"/>
                <a:gd name="connsiteX5" fmla="*/ 0 w 21098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3B0FDB6-C27C-76E9-CBEA-76BCE68A18F2}"/>
                </a:ext>
              </a:extLst>
            </p:cNvPr>
            <p:cNvSpPr/>
            <p:nvPr/>
          </p:nvSpPr>
          <p:spPr>
            <a:xfrm rot="21402519">
              <a:off x="824478" y="3250305"/>
              <a:ext cx="13410" cy="22710"/>
            </a:xfrm>
            <a:custGeom>
              <a:avLst/>
              <a:gdLst>
                <a:gd name="connsiteX0" fmla="*/ 0 w 13410"/>
                <a:gd name="connsiteY0" fmla="*/ 26379 h 26379"/>
                <a:gd name="connsiteX1" fmla="*/ 56 w 13410"/>
                <a:gd name="connsiteY1" fmla="*/ 0 h 26379"/>
                <a:gd name="connsiteX2" fmla="*/ 13411 w 13410"/>
                <a:gd name="connsiteY2" fmla="*/ 7608 h 26379"/>
                <a:gd name="connsiteX3" fmla="*/ 56 w 13410"/>
                <a:gd name="connsiteY3" fmla="*/ 0 h 26379"/>
                <a:gd name="connsiteX4" fmla="*/ 0 w 13410"/>
                <a:gd name="connsiteY4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79">
                  <a:moveTo>
                    <a:pt x="0" y="26379"/>
                  </a:moveTo>
                  <a:lnTo>
                    <a:pt x="56" y="0"/>
                  </a:lnTo>
                  <a:lnTo>
                    <a:pt x="13411" y="7608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32E3D5BA-40A3-FC92-5804-396EDCB5968D}"/>
                </a:ext>
              </a:extLst>
            </p:cNvPr>
            <p:cNvSpPr/>
            <p:nvPr/>
          </p:nvSpPr>
          <p:spPr>
            <a:xfrm rot="21402519">
              <a:off x="822141" y="3206640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21042 w 21042"/>
                <a:gd name="connsiteY4" fmla="*/ 11996 h 26379"/>
                <a:gd name="connsiteX5" fmla="*/ 56 w 21042"/>
                <a:gd name="connsiteY5" fmla="*/ 0 h 26379"/>
                <a:gd name="connsiteX6" fmla="*/ 0 w 21042"/>
                <a:gd name="connsiteY6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FC3A037-2D16-1618-A567-C35667F06E57}"/>
                </a:ext>
              </a:extLst>
            </p:cNvPr>
            <p:cNvSpPr/>
            <p:nvPr/>
          </p:nvSpPr>
          <p:spPr>
            <a:xfrm rot="21402519">
              <a:off x="745240" y="3259363"/>
              <a:ext cx="13410" cy="22614"/>
            </a:xfrm>
            <a:custGeom>
              <a:avLst/>
              <a:gdLst>
                <a:gd name="connsiteX0" fmla="*/ 13411 w 13410"/>
                <a:gd name="connsiteY0" fmla="*/ 7608 h 26268"/>
                <a:gd name="connsiteX1" fmla="*/ 112 w 13410"/>
                <a:gd name="connsiteY1" fmla="*/ 0 h 26268"/>
                <a:gd name="connsiteX2" fmla="*/ 0 w 13410"/>
                <a:gd name="connsiteY2" fmla="*/ 26268 h 26268"/>
                <a:gd name="connsiteX3" fmla="*/ 112 w 13410"/>
                <a:gd name="connsiteY3" fmla="*/ 0 h 26268"/>
                <a:gd name="connsiteX4" fmla="*/ 13411 w 13410"/>
                <a:gd name="connsiteY4" fmla="*/ 7608 h 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268">
                  <a:moveTo>
                    <a:pt x="13411" y="7608"/>
                  </a:moveTo>
                  <a:lnTo>
                    <a:pt x="112" y="0"/>
                  </a:lnTo>
                  <a:lnTo>
                    <a:pt x="0" y="26268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0960A78-4BCF-B3C7-26B0-F1A63C2B3B1C}"/>
                </a:ext>
              </a:extLst>
            </p:cNvPr>
            <p:cNvSpPr/>
            <p:nvPr/>
          </p:nvSpPr>
          <p:spPr>
            <a:xfrm rot="21402519">
              <a:off x="826802" y="3293578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112 w 21098"/>
                <a:gd name="connsiteY3" fmla="*/ 0 h 26323"/>
                <a:gd name="connsiteX4" fmla="*/ 0 w 21098"/>
                <a:gd name="connsiteY4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CB3B30E-845D-12D8-9774-72954A60D29B}"/>
                </a:ext>
              </a:extLst>
            </p:cNvPr>
            <p:cNvSpPr/>
            <p:nvPr/>
          </p:nvSpPr>
          <p:spPr>
            <a:xfrm rot="21402519">
              <a:off x="829190" y="3337022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56 w 21042"/>
                <a:gd name="connsiteY4" fmla="*/ 0 h 26379"/>
                <a:gd name="connsiteX5" fmla="*/ 0 w 21042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E877893-DEEE-CDBD-800D-4AB2A350F695}"/>
                </a:ext>
              </a:extLst>
            </p:cNvPr>
            <p:cNvSpPr/>
            <p:nvPr/>
          </p:nvSpPr>
          <p:spPr>
            <a:xfrm rot="21402519">
              <a:off x="779108" y="3150763"/>
              <a:ext cx="56" cy="18454"/>
            </a:xfrm>
            <a:custGeom>
              <a:avLst/>
              <a:gdLst>
                <a:gd name="connsiteX0" fmla="*/ 56 w 56"/>
                <a:gd name="connsiteY0" fmla="*/ 0 h 21436"/>
                <a:gd name="connsiteX1" fmla="*/ 0 w 56"/>
                <a:gd name="connsiteY1" fmla="*/ 21437 h 21436"/>
                <a:gd name="connsiteX2" fmla="*/ 56 w 56"/>
                <a:gd name="connsiteY2" fmla="*/ 0 h 21436"/>
                <a:gd name="connsiteX3" fmla="*/ 56 w 56"/>
                <a:gd name="connsiteY3" fmla="*/ 0 h 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436">
                  <a:moveTo>
                    <a:pt x="56" y="0"/>
                  </a:moveTo>
                  <a:lnTo>
                    <a:pt x="0" y="21437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EB67DB7-19B3-8237-6C48-E83697FAE42A}"/>
                </a:ext>
              </a:extLst>
            </p:cNvPr>
            <p:cNvSpPr/>
            <p:nvPr/>
          </p:nvSpPr>
          <p:spPr>
            <a:xfrm rot="21402519">
              <a:off x="740516" y="3172157"/>
              <a:ext cx="21154" cy="22710"/>
            </a:xfrm>
            <a:custGeom>
              <a:avLst/>
              <a:gdLst>
                <a:gd name="connsiteX0" fmla="*/ 112 w 21154"/>
                <a:gd name="connsiteY0" fmla="*/ 0 h 26379"/>
                <a:gd name="connsiteX1" fmla="*/ 21154 w 21154"/>
                <a:gd name="connsiteY1" fmla="*/ 12051 h 26379"/>
                <a:gd name="connsiteX2" fmla="*/ 21154 w 21154"/>
                <a:gd name="connsiteY2" fmla="*/ 12051 h 26379"/>
                <a:gd name="connsiteX3" fmla="*/ 112 w 21154"/>
                <a:gd name="connsiteY3" fmla="*/ 0 h 26379"/>
                <a:gd name="connsiteX4" fmla="*/ 0 w 21154"/>
                <a:gd name="connsiteY4" fmla="*/ 26379 h 26379"/>
                <a:gd name="connsiteX5" fmla="*/ 0 w 21154"/>
                <a:gd name="connsiteY5" fmla="*/ 26379 h 26379"/>
                <a:gd name="connsiteX6" fmla="*/ 112 w 21154"/>
                <a:gd name="connsiteY6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54" h="26379">
                  <a:moveTo>
                    <a:pt x="112" y="0"/>
                  </a:moveTo>
                  <a:lnTo>
                    <a:pt x="21154" y="12051"/>
                  </a:lnTo>
                  <a:lnTo>
                    <a:pt x="21154" y="12051"/>
                  </a:lnTo>
                  <a:lnTo>
                    <a:pt x="112" y="0"/>
                  </a:lnTo>
                  <a:lnTo>
                    <a:pt x="0" y="26379"/>
                  </a:lnTo>
                  <a:lnTo>
                    <a:pt x="0" y="2637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735046-ED77-F9F7-F9AE-5056972B7E58}"/>
                </a:ext>
              </a:extLst>
            </p:cNvPr>
            <p:cNvSpPr/>
            <p:nvPr/>
          </p:nvSpPr>
          <p:spPr>
            <a:xfrm rot="21402519">
              <a:off x="738202" y="312931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D8B4C32-9064-AE8A-B1DC-AD985BCDFEBC}"/>
                </a:ext>
              </a:extLst>
            </p:cNvPr>
            <p:cNvSpPr/>
            <p:nvPr/>
          </p:nvSpPr>
          <p:spPr>
            <a:xfrm rot="21402519">
              <a:off x="707159" y="3244044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C890F998-3090-DABB-971C-9AC8B4D2D7DA}"/>
                </a:ext>
              </a:extLst>
            </p:cNvPr>
            <p:cNvSpPr/>
            <p:nvPr/>
          </p:nvSpPr>
          <p:spPr>
            <a:xfrm rot="21402519">
              <a:off x="657009" y="305348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D97EECA-0AE1-9D87-AFD8-41955B354713}"/>
                </a:ext>
              </a:extLst>
            </p:cNvPr>
            <p:cNvSpPr/>
            <p:nvPr/>
          </p:nvSpPr>
          <p:spPr>
            <a:xfrm rot="21402519">
              <a:off x="704827" y="3200551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0 w 21098"/>
                <a:gd name="connsiteY1" fmla="*/ 26324 h 26323"/>
                <a:gd name="connsiteX2" fmla="*/ 56 w 21098"/>
                <a:gd name="connsiteY2" fmla="*/ 0 h 26323"/>
                <a:gd name="connsiteX3" fmla="*/ 21098 w 21098"/>
                <a:gd name="connsiteY3" fmla="*/ 11996 h 26323"/>
                <a:gd name="connsiteX4" fmla="*/ 56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0" y="26324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F13388E-AD2A-CB18-A2FE-A55FCD434DD4}"/>
                </a:ext>
              </a:extLst>
            </p:cNvPr>
            <p:cNvSpPr/>
            <p:nvPr/>
          </p:nvSpPr>
          <p:spPr>
            <a:xfrm rot="21402519">
              <a:off x="666381" y="3227023"/>
              <a:ext cx="13410" cy="22662"/>
            </a:xfrm>
            <a:custGeom>
              <a:avLst/>
              <a:gdLst>
                <a:gd name="connsiteX0" fmla="*/ 13411 w 13410"/>
                <a:gd name="connsiteY0" fmla="*/ 7608 h 26323"/>
                <a:gd name="connsiteX1" fmla="*/ 112 w 13410"/>
                <a:gd name="connsiteY1" fmla="*/ 0 h 26323"/>
                <a:gd name="connsiteX2" fmla="*/ 0 w 13410"/>
                <a:gd name="connsiteY2" fmla="*/ 26324 h 26323"/>
                <a:gd name="connsiteX3" fmla="*/ 112 w 13410"/>
                <a:gd name="connsiteY3" fmla="*/ 0 h 26323"/>
                <a:gd name="connsiteX4" fmla="*/ 13411 w 13410"/>
                <a:gd name="connsiteY4" fmla="*/ 7608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23">
                  <a:moveTo>
                    <a:pt x="13411" y="7608"/>
                  </a:moveTo>
                  <a:lnTo>
                    <a:pt x="112" y="0"/>
                  </a:lnTo>
                  <a:lnTo>
                    <a:pt x="0" y="26324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A68EFB5-79B4-8F7E-2B64-50E463ED8F62}"/>
                </a:ext>
              </a:extLst>
            </p:cNvPr>
            <p:cNvSpPr/>
            <p:nvPr/>
          </p:nvSpPr>
          <p:spPr>
            <a:xfrm rot="21402519">
              <a:off x="700247" y="3118471"/>
              <a:ext cx="56" cy="18406"/>
            </a:xfrm>
            <a:custGeom>
              <a:avLst/>
              <a:gdLst>
                <a:gd name="connsiteX0" fmla="*/ 56 w 56"/>
                <a:gd name="connsiteY0" fmla="*/ 0 h 21380"/>
                <a:gd name="connsiteX1" fmla="*/ 0 w 56"/>
                <a:gd name="connsiteY1" fmla="*/ 21381 h 21380"/>
                <a:gd name="connsiteX2" fmla="*/ 56 w 56"/>
                <a:gd name="connsiteY2" fmla="*/ 0 h 21380"/>
                <a:gd name="connsiteX3" fmla="*/ 56 w 56"/>
                <a:gd name="connsiteY3" fmla="*/ 0 h 2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380">
                  <a:moveTo>
                    <a:pt x="56" y="0"/>
                  </a:moveTo>
                  <a:lnTo>
                    <a:pt x="0" y="21381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8CD1E8-02A7-1125-1768-80846B9AD2B2}"/>
                </a:ext>
              </a:extLst>
            </p:cNvPr>
            <p:cNvSpPr/>
            <p:nvPr/>
          </p:nvSpPr>
          <p:spPr>
            <a:xfrm rot="21402519">
              <a:off x="661712" y="3139864"/>
              <a:ext cx="21098" cy="22662"/>
            </a:xfrm>
            <a:custGeom>
              <a:avLst/>
              <a:gdLst>
                <a:gd name="connsiteX0" fmla="*/ 56 w 21098"/>
                <a:gd name="connsiteY0" fmla="*/ 0 h 26323"/>
                <a:gd name="connsiteX1" fmla="*/ 21098 w 21098"/>
                <a:gd name="connsiteY1" fmla="*/ 11996 h 26323"/>
                <a:gd name="connsiteX2" fmla="*/ 21098 w 21098"/>
                <a:gd name="connsiteY2" fmla="*/ 11996 h 26323"/>
                <a:gd name="connsiteX3" fmla="*/ 56 w 21098"/>
                <a:gd name="connsiteY3" fmla="*/ 0 h 26323"/>
                <a:gd name="connsiteX4" fmla="*/ 0 w 21098"/>
                <a:gd name="connsiteY4" fmla="*/ 26324 h 26323"/>
                <a:gd name="connsiteX5" fmla="*/ 0 w 21098"/>
                <a:gd name="connsiteY5" fmla="*/ 26324 h 26323"/>
                <a:gd name="connsiteX6" fmla="*/ 56 w 21098"/>
                <a:gd name="connsiteY6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8" h="26323">
                  <a:moveTo>
                    <a:pt x="56" y="0"/>
                  </a:moveTo>
                  <a:lnTo>
                    <a:pt x="21098" y="11996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928C141-7761-EDF8-F9E5-C7A6DDCE4CD7}"/>
                </a:ext>
              </a:extLst>
            </p:cNvPr>
            <p:cNvSpPr/>
            <p:nvPr/>
          </p:nvSpPr>
          <p:spPr>
            <a:xfrm rot="21402519">
              <a:off x="659341" y="309697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3BFDA2A-E10B-9CB9-92EC-00E7C0B4BAC6}"/>
                </a:ext>
              </a:extLst>
            </p:cNvPr>
            <p:cNvSpPr/>
            <p:nvPr/>
          </p:nvSpPr>
          <p:spPr>
            <a:xfrm rot="21402519">
              <a:off x="862611" y="2890221"/>
              <a:ext cx="323096" cy="469069"/>
            </a:xfrm>
            <a:custGeom>
              <a:avLst/>
              <a:gdLst>
                <a:gd name="connsiteX0" fmla="*/ 1010 w 323096"/>
                <a:gd name="connsiteY0" fmla="*/ 244799 h 544856"/>
                <a:gd name="connsiteX1" fmla="*/ 0 w 323096"/>
                <a:gd name="connsiteY1" fmla="*/ 544857 h 544856"/>
                <a:gd name="connsiteX2" fmla="*/ 322142 w 323096"/>
                <a:gd name="connsiteY2" fmla="*/ 359535 h 544856"/>
                <a:gd name="connsiteX3" fmla="*/ 323096 w 323096"/>
                <a:gd name="connsiteY3" fmla="*/ 0 h 544856"/>
                <a:gd name="connsiteX4" fmla="*/ 1010 w 323096"/>
                <a:gd name="connsiteY4" fmla="*/ 244799 h 54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96" h="544856">
                  <a:moveTo>
                    <a:pt x="1010" y="244799"/>
                  </a:moveTo>
                  <a:lnTo>
                    <a:pt x="0" y="544857"/>
                  </a:lnTo>
                  <a:lnTo>
                    <a:pt x="322142" y="359535"/>
                  </a:lnTo>
                  <a:lnTo>
                    <a:pt x="323096" y="0"/>
                  </a:lnTo>
                  <a:lnTo>
                    <a:pt x="1010" y="244799"/>
                  </a:ln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8B1594A-164F-F76F-A62F-49E56653F7D8}"/>
                </a:ext>
              </a:extLst>
            </p:cNvPr>
            <p:cNvSpPr/>
            <p:nvPr/>
          </p:nvSpPr>
          <p:spPr>
            <a:xfrm rot="21402519">
              <a:off x="595786" y="2773197"/>
              <a:ext cx="579138" cy="335438"/>
            </a:xfrm>
            <a:custGeom>
              <a:avLst/>
              <a:gdLst>
                <a:gd name="connsiteX0" fmla="*/ 257052 w 579138"/>
                <a:gd name="connsiteY0" fmla="*/ 389636 h 389635"/>
                <a:gd name="connsiteX1" fmla="*/ 579138 w 579138"/>
                <a:gd name="connsiteY1" fmla="*/ 144836 h 389635"/>
                <a:gd name="connsiteX2" fmla="*/ 322086 w 579138"/>
                <a:gd name="connsiteY2" fmla="*/ 0 h 389635"/>
                <a:gd name="connsiteX3" fmla="*/ 0 w 579138"/>
                <a:gd name="connsiteY3" fmla="*/ 244800 h 389635"/>
                <a:gd name="connsiteX4" fmla="*/ 257052 w 579138"/>
                <a:gd name="connsiteY4" fmla="*/ 389636 h 38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38" h="389635">
                  <a:moveTo>
                    <a:pt x="257052" y="389636"/>
                  </a:moveTo>
                  <a:lnTo>
                    <a:pt x="579138" y="144836"/>
                  </a:lnTo>
                  <a:lnTo>
                    <a:pt x="322086" y="0"/>
                  </a:lnTo>
                  <a:lnTo>
                    <a:pt x="0" y="244800"/>
                  </a:lnTo>
                  <a:lnTo>
                    <a:pt x="257052" y="389636"/>
                  </a:lnTo>
                  <a:close/>
                </a:path>
              </a:pathLst>
            </a:custGeom>
            <a:solidFill>
              <a:srgbClr val="E8F8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92FA809-3988-88A5-CE49-AFBF317FAA6E}"/>
                </a:ext>
              </a:extLst>
            </p:cNvPr>
            <p:cNvSpPr/>
            <p:nvPr/>
          </p:nvSpPr>
          <p:spPr>
            <a:xfrm rot="21402519">
              <a:off x="608564" y="2992833"/>
              <a:ext cx="258005" cy="383010"/>
            </a:xfrm>
            <a:custGeom>
              <a:avLst/>
              <a:gdLst>
                <a:gd name="connsiteX0" fmla="*/ 954 w 258005"/>
                <a:gd name="connsiteY0" fmla="*/ 0 h 444893"/>
                <a:gd name="connsiteX1" fmla="*/ 0 w 258005"/>
                <a:gd name="connsiteY1" fmla="*/ 300002 h 444893"/>
                <a:gd name="connsiteX2" fmla="*/ 256996 w 258005"/>
                <a:gd name="connsiteY2" fmla="*/ 444893 h 444893"/>
                <a:gd name="connsiteX3" fmla="*/ 258006 w 258005"/>
                <a:gd name="connsiteY3" fmla="*/ 144836 h 444893"/>
                <a:gd name="connsiteX4" fmla="*/ 954 w 258005"/>
                <a:gd name="connsiteY4" fmla="*/ 0 h 4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05" h="444893">
                  <a:moveTo>
                    <a:pt x="954" y="0"/>
                  </a:moveTo>
                  <a:lnTo>
                    <a:pt x="0" y="300002"/>
                  </a:lnTo>
                  <a:lnTo>
                    <a:pt x="256996" y="444893"/>
                  </a:lnTo>
                  <a:lnTo>
                    <a:pt x="258006" y="144836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CCCD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86" name="그래픽 5450">
              <a:extLst>
                <a:ext uri="{FF2B5EF4-FFF2-40B4-BE49-F238E27FC236}">
                  <a16:creationId xmlns:a16="http://schemas.microsoft.com/office/drawing/2014/main" id="{F2D26DAA-7A9B-7DF9-B435-0F6C08B31A48}"/>
                </a:ext>
              </a:extLst>
            </p:cNvPr>
            <p:cNvGrpSpPr/>
            <p:nvPr/>
          </p:nvGrpSpPr>
          <p:grpSpPr>
            <a:xfrm rot="21402519">
              <a:off x="881807" y="3128422"/>
              <a:ext cx="295881" cy="217298"/>
              <a:chOff x="854338" y="2271859"/>
              <a:chExt cx="295881" cy="252407"/>
            </a:xfrm>
            <a:solidFill>
              <a:srgbClr val="E8F8F9"/>
            </a:solidFill>
          </p:grpSpPr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DBF739EE-F864-155A-B733-3DBB98B89782}"/>
                  </a:ext>
                </a:extLst>
              </p:cNvPr>
              <p:cNvSpPr/>
              <p:nvPr/>
            </p:nvSpPr>
            <p:spPr>
              <a:xfrm>
                <a:off x="854338" y="2412807"/>
                <a:ext cx="49154" cy="111459"/>
              </a:xfrm>
              <a:custGeom>
                <a:avLst/>
                <a:gdLst>
                  <a:gd name="connsiteX0" fmla="*/ 48930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930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B93CD2D8-6648-5A6F-9B7E-9FC025604419}"/>
                  </a:ext>
                </a:extLst>
              </p:cNvPr>
              <p:cNvSpPr/>
              <p:nvPr/>
            </p:nvSpPr>
            <p:spPr>
              <a:xfrm>
                <a:off x="916062" y="2377598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7DF5D883-4058-28B6-83CE-A46115326B9F}"/>
                  </a:ext>
                </a:extLst>
              </p:cNvPr>
              <p:cNvSpPr/>
              <p:nvPr/>
            </p:nvSpPr>
            <p:spPr>
              <a:xfrm>
                <a:off x="977673" y="2342333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470 h 111459"/>
                  <a:gd name="connsiteX2" fmla="*/ 281 w 49210"/>
                  <a:gd name="connsiteY2" fmla="*/ 111459 h 111459"/>
                  <a:gd name="connsiteX3" fmla="*/ 0 w 49210"/>
                  <a:gd name="connsiteY3" fmla="*/ 27934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470"/>
                    </a:lnTo>
                    <a:lnTo>
                      <a:pt x="281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3FE63204-BA52-FB24-DAF7-78AA0A8D88AF}"/>
                  </a:ext>
                </a:extLst>
              </p:cNvPr>
              <p:cNvSpPr/>
              <p:nvPr/>
            </p:nvSpPr>
            <p:spPr>
              <a:xfrm>
                <a:off x="1039397" y="2307124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C425E73-116D-9B07-E615-EF491F92B0AB}"/>
                  </a:ext>
                </a:extLst>
              </p:cNvPr>
              <p:cNvSpPr/>
              <p:nvPr/>
            </p:nvSpPr>
            <p:spPr>
              <a:xfrm>
                <a:off x="1101065" y="2271859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7" name="그래픽 5450">
              <a:extLst>
                <a:ext uri="{FF2B5EF4-FFF2-40B4-BE49-F238E27FC236}">
                  <a16:creationId xmlns:a16="http://schemas.microsoft.com/office/drawing/2014/main" id="{ECB2F988-4692-3A5B-FCDB-F2130A08D543}"/>
                </a:ext>
              </a:extLst>
            </p:cNvPr>
            <p:cNvGrpSpPr/>
            <p:nvPr/>
          </p:nvGrpSpPr>
          <p:grpSpPr>
            <a:xfrm rot="21402519">
              <a:off x="877003" y="3044891"/>
              <a:ext cx="295881" cy="217298"/>
              <a:chOff x="854338" y="2174672"/>
              <a:chExt cx="295881" cy="252407"/>
            </a:xfrm>
            <a:solidFill>
              <a:srgbClr val="E8F8F9"/>
            </a:solidFill>
          </p:grpSpPr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541F9487-14C7-B0C2-7BB2-856FCB30010F}"/>
                  </a:ext>
                </a:extLst>
              </p:cNvPr>
              <p:cNvSpPr/>
              <p:nvPr/>
            </p:nvSpPr>
            <p:spPr>
              <a:xfrm>
                <a:off x="854338" y="2315676"/>
                <a:ext cx="49154" cy="111403"/>
              </a:xfrm>
              <a:custGeom>
                <a:avLst/>
                <a:gdLst>
                  <a:gd name="connsiteX0" fmla="*/ 48930 w 49154"/>
                  <a:gd name="connsiteY0" fmla="*/ 0 h 111403"/>
                  <a:gd name="connsiteX1" fmla="*/ 49155 w 49154"/>
                  <a:gd name="connsiteY1" fmla="*/ 83470 h 111403"/>
                  <a:gd name="connsiteX2" fmla="*/ 224 w 49154"/>
                  <a:gd name="connsiteY2" fmla="*/ 111404 h 111403"/>
                  <a:gd name="connsiteX3" fmla="*/ 0 w 49154"/>
                  <a:gd name="connsiteY3" fmla="*/ 27934 h 111403"/>
                  <a:gd name="connsiteX4" fmla="*/ 48930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D20723E0-8DCE-7B00-CA28-6323A61A1C2B}"/>
                  </a:ext>
                </a:extLst>
              </p:cNvPr>
              <p:cNvSpPr/>
              <p:nvPr/>
            </p:nvSpPr>
            <p:spPr>
              <a:xfrm>
                <a:off x="916062" y="2280411"/>
                <a:ext cx="49098" cy="111459"/>
              </a:xfrm>
              <a:custGeom>
                <a:avLst/>
                <a:gdLst>
                  <a:gd name="connsiteX0" fmla="*/ 48874 w 49098"/>
                  <a:gd name="connsiteY0" fmla="*/ 0 h 111459"/>
                  <a:gd name="connsiteX1" fmla="*/ 49099 w 49098"/>
                  <a:gd name="connsiteY1" fmla="*/ 83470 h 111459"/>
                  <a:gd name="connsiteX2" fmla="*/ 224 w 49098"/>
                  <a:gd name="connsiteY2" fmla="*/ 111459 h 111459"/>
                  <a:gd name="connsiteX3" fmla="*/ 0 w 49098"/>
                  <a:gd name="connsiteY3" fmla="*/ 27934 h 111459"/>
                  <a:gd name="connsiteX4" fmla="*/ 48874 w 49098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59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22D324C7-D185-4E66-B281-431F37DAEC9F}"/>
                  </a:ext>
                </a:extLst>
              </p:cNvPr>
              <p:cNvSpPr/>
              <p:nvPr/>
            </p:nvSpPr>
            <p:spPr>
              <a:xfrm>
                <a:off x="977673" y="2245146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525 h 111459"/>
                  <a:gd name="connsiteX2" fmla="*/ 281 w 49210"/>
                  <a:gd name="connsiteY2" fmla="*/ 111459 h 111459"/>
                  <a:gd name="connsiteX3" fmla="*/ 0 w 49210"/>
                  <a:gd name="connsiteY3" fmla="*/ 27990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525"/>
                    </a:lnTo>
                    <a:lnTo>
                      <a:pt x="281" y="111459"/>
                    </a:lnTo>
                    <a:lnTo>
                      <a:pt x="0" y="27990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72966B47-8339-55FF-32CF-12EF272A58EE}"/>
                  </a:ext>
                </a:extLst>
              </p:cNvPr>
              <p:cNvSpPr/>
              <p:nvPr/>
            </p:nvSpPr>
            <p:spPr>
              <a:xfrm>
                <a:off x="1039397" y="2209937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614A2936-2C30-7B23-7DC7-28C43E64A565}"/>
                  </a:ext>
                </a:extLst>
              </p:cNvPr>
              <p:cNvSpPr/>
              <p:nvPr/>
            </p:nvSpPr>
            <p:spPr>
              <a:xfrm>
                <a:off x="1101065" y="2174672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525 h 111459"/>
                  <a:gd name="connsiteX2" fmla="*/ 224 w 49154"/>
                  <a:gd name="connsiteY2" fmla="*/ 111459 h 111459"/>
                  <a:gd name="connsiteX3" fmla="*/ 0 w 49154"/>
                  <a:gd name="connsiteY3" fmla="*/ 27990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525"/>
                    </a:lnTo>
                    <a:lnTo>
                      <a:pt x="224" y="111459"/>
                    </a:lnTo>
                    <a:lnTo>
                      <a:pt x="0" y="27990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8" name="그래픽 5450">
              <a:extLst>
                <a:ext uri="{FF2B5EF4-FFF2-40B4-BE49-F238E27FC236}">
                  <a16:creationId xmlns:a16="http://schemas.microsoft.com/office/drawing/2014/main" id="{388540C2-3B41-6E35-3AC1-2C8DE79BCEF4}"/>
                </a:ext>
              </a:extLst>
            </p:cNvPr>
            <p:cNvGrpSpPr/>
            <p:nvPr/>
          </p:nvGrpSpPr>
          <p:grpSpPr>
            <a:xfrm rot="21402519">
              <a:off x="870892" y="2911914"/>
              <a:ext cx="295769" cy="266830"/>
              <a:chOff x="854450" y="2020006"/>
              <a:chExt cx="295769" cy="309942"/>
            </a:xfrm>
            <a:solidFill>
              <a:srgbClr val="E8F8F9"/>
            </a:solidFill>
          </p:grpSpPr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B4B54F17-B3D2-7FC5-2312-15F7EB198229}"/>
                  </a:ext>
                </a:extLst>
              </p:cNvPr>
              <p:cNvSpPr/>
              <p:nvPr/>
            </p:nvSpPr>
            <p:spPr>
              <a:xfrm>
                <a:off x="854450" y="2207438"/>
                <a:ext cx="49098" cy="122510"/>
              </a:xfrm>
              <a:custGeom>
                <a:avLst/>
                <a:gdLst>
                  <a:gd name="connsiteX0" fmla="*/ 49099 w 49098"/>
                  <a:gd name="connsiteY0" fmla="*/ 94521 h 122510"/>
                  <a:gd name="connsiteX1" fmla="*/ 168 w 49098"/>
                  <a:gd name="connsiteY1" fmla="*/ 122511 h 122510"/>
                  <a:gd name="connsiteX2" fmla="*/ 0 w 49098"/>
                  <a:gd name="connsiteY2" fmla="*/ 37209 h 122510"/>
                  <a:gd name="connsiteX3" fmla="*/ 48930 w 49098"/>
                  <a:gd name="connsiteY3" fmla="*/ 0 h 122510"/>
                  <a:gd name="connsiteX4" fmla="*/ 49099 w 49098"/>
                  <a:gd name="connsiteY4" fmla="*/ 94521 h 12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22510">
                    <a:moveTo>
                      <a:pt x="49099" y="94521"/>
                    </a:moveTo>
                    <a:lnTo>
                      <a:pt x="168" y="122511"/>
                    </a:lnTo>
                    <a:lnTo>
                      <a:pt x="0" y="37209"/>
                    </a:lnTo>
                    <a:lnTo>
                      <a:pt x="48930" y="0"/>
                    </a:lnTo>
                    <a:lnTo>
                      <a:pt x="49099" y="94521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F7FB78DB-4F27-513B-8683-111ACB76AB4F}"/>
                  </a:ext>
                </a:extLst>
              </p:cNvPr>
              <p:cNvSpPr/>
              <p:nvPr/>
            </p:nvSpPr>
            <p:spPr>
              <a:xfrm>
                <a:off x="916118" y="2160622"/>
                <a:ext cx="49042" cy="134062"/>
              </a:xfrm>
              <a:custGeom>
                <a:avLst/>
                <a:gdLst>
                  <a:gd name="connsiteX0" fmla="*/ 49042 w 49042"/>
                  <a:gd name="connsiteY0" fmla="*/ 106128 h 134062"/>
                  <a:gd name="connsiteX1" fmla="*/ 168 w 49042"/>
                  <a:gd name="connsiteY1" fmla="*/ 134062 h 134062"/>
                  <a:gd name="connsiteX2" fmla="*/ 0 w 49042"/>
                  <a:gd name="connsiteY2" fmla="*/ 37153 h 134062"/>
                  <a:gd name="connsiteX3" fmla="*/ 48874 w 49042"/>
                  <a:gd name="connsiteY3" fmla="*/ 0 h 134062"/>
                  <a:gd name="connsiteX4" fmla="*/ 49042 w 49042"/>
                  <a:gd name="connsiteY4" fmla="*/ 106128 h 134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42" h="134062">
                    <a:moveTo>
                      <a:pt x="49042" y="106128"/>
                    </a:moveTo>
                    <a:lnTo>
                      <a:pt x="168" y="134062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42" y="106128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EC9265DF-6648-8E45-B7D7-2C4B9A83AF56}"/>
                  </a:ext>
                </a:extLst>
              </p:cNvPr>
              <p:cNvSpPr/>
              <p:nvPr/>
            </p:nvSpPr>
            <p:spPr>
              <a:xfrm>
                <a:off x="977786" y="2113750"/>
                <a:ext cx="49098" cy="145724"/>
              </a:xfrm>
              <a:custGeom>
                <a:avLst/>
                <a:gdLst>
                  <a:gd name="connsiteX0" fmla="*/ 49099 w 49098"/>
                  <a:gd name="connsiteY0" fmla="*/ 117735 h 145724"/>
                  <a:gd name="connsiteX1" fmla="*/ 168 w 49098"/>
                  <a:gd name="connsiteY1" fmla="*/ 145725 h 145724"/>
                  <a:gd name="connsiteX2" fmla="*/ 0 w 49098"/>
                  <a:gd name="connsiteY2" fmla="*/ 37153 h 145724"/>
                  <a:gd name="connsiteX3" fmla="*/ 48930 w 49098"/>
                  <a:gd name="connsiteY3" fmla="*/ 0 h 145724"/>
                  <a:gd name="connsiteX4" fmla="*/ 49099 w 49098"/>
                  <a:gd name="connsiteY4" fmla="*/ 117735 h 14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45724">
                    <a:moveTo>
                      <a:pt x="49099" y="117735"/>
                    </a:moveTo>
                    <a:lnTo>
                      <a:pt x="168" y="145725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17735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A73499D7-D501-C538-5A2E-6B086B9E3FB9}"/>
                  </a:ext>
                </a:extLst>
              </p:cNvPr>
              <p:cNvSpPr/>
              <p:nvPr/>
            </p:nvSpPr>
            <p:spPr>
              <a:xfrm>
                <a:off x="1039453" y="2066878"/>
                <a:ext cx="49098" cy="157331"/>
              </a:xfrm>
              <a:custGeom>
                <a:avLst/>
                <a:gdLst>
                  <a:gd name="connsiteX0" fmla="*/ 49099 w 49098"/>
                  <a:gd name="connsiteY0" fmla="*/ 129397 h 157331"/>
                  <a:gd name="connsiteX1" fmla="*/ 168 w 49098"/>
                  <a:gd name="connsiteY1" fmla="*/ 157331 h 157331"/>
                  <a:gd name="connsiteX2" fmla="*/ 0 w 49098"/>
                  <a:gd name="connsiteY2" fmla="*/ 37153 h 157331"/>
                  <a:gd name="connsiteX3" fmla="*/ 48874 w 49098"/>
                  <a:gd name="connsiteY3" fmla="*/ 0 h 157331"/>
                  <a:gd name="connsiteX4" fmla="*/ 49099 w 49098"/>
                  <a:gd name="connsiteY4" fmla="*/ 129397 h 15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57331">
                    <a:moveTo>
                      <a:pt x="49099" y="129397"/>
                    </a:moveTo>
                    <a:lnTo>
                      <a:pt x="168" y="157331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99" y="129397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0ED0E43B-55DD-F70A-1174-1870D66B02A9}"/>
                  </a:ext>
                </a:extLst>
              </p:cNvPr>
              <p:cNvSpPr/>
              <p:nvPr/>
            </p:nvSpPr>
            <p:spPr>
              <a:xfrm>
                <a:off x="1101121" y="2020006"/>
                <a:ext cx="49098" cy="168938"/>
              </a:xfrm>
              <a:custGeom>
                <a:avLst/>
                <a:gdLst>
                  <a:gd name="connsiteX0" fmla="*/ 49099 w 49098"/>
                  <a:gd name="connsiteY0" fmla="*/ 141004 h 168938"/>
                  <a:gd name="connsiteX1" fmla="*/ 168 w 49098"/>
                  <a:gd name="connsiteY1" fmla="*/ 168938 h 168938"/>
                  <a:gd name="connsiteX2" fmla="*/ 0 w 49098"/>
                  <a:gd name="connsiteY2" fmla="*/ 37153 h 168938"/>
                  <a:gd name="connsiteX3" fmla="*/ 48930 w 49098"/>
                  <a:gd name="connsiteY3" fmla="*/ 0 h 168938"/>
                  <a:gd name="connsiteX4" fmla="*/ 49099 w 49098"/>
                  <a:gd name="connsiteY4" fmla="*/ 141004 h 16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68938">
                    <a:moveTo>
                      <a:pt x="49099" y="141004"/>
                    </a:moveTo>
                    <a:lnTo>
                      <a:pt x="168" y="168938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41004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9" name="그래픽 5450">
              <a:extLst>
                <a:ext uri="{FF2B5EF4-FFF2-40B4-BE49-F238E27FC236}">
                  <a16:creationId xmlns:a16="http://schemas.microsoft.com/office/drawing/2014/main" id="{B76819A4-FE17-F1DA-B7FD-FC49E5D0CBCE}"/>
                </a:ext>
              </a:extLst>
            </p:cNvPr>
            <p:cNvGrpSpPr/>
            <p:nvPr/>
          </p:nvGrpSpPr>
          <p:grpSpPr>
            <a:xfrm rot="21402519">
              <a:off x="625485" y="3175322"/>
              <a:ext cx="234157" cy="186939"/>
              <a:chOff x="596669" y="2307124"/>
              <a:chExt cx="234157" cy="217143"/>
            </a:xfrm>
            <a:solidFill>
              <a:srgbClr val="E8F8F9"/>
            </a:solidFill>
          </p:grpSpPr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DE2C6EA7-CB8A-B238-EB68-3796C107D19A}"/>
                  </a:ext>
                </a:extLst>
              </p:cNvPr>
              <p:cNvSpPr/>
              <p:nvPr/>
            </p:nvSpPr>
            <p:spPr>
              <a:xfrm>
                <a:off x="781672" y="2412807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72608053-2C5C-3777-B7CD-CAA9B0A3192D}"/>
                  </a:ext>
                </a:extLst>
              </p:cNvPr>
              <p:cNvSpPr/>
              <p:nvPr/>
            </p:nvSpPr>
            <p:spPr>
              <a:xfrm>
                <a:off x="720004" y="2377598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24F03728-3F50-D31D-8D06-170BFC292CB0}"/>
                  </a:ext>
                </a:extLst>
              </p:cNvPr>
              <p:cNvSpPr/>
              <p:nvPr/>
            </p:nvSpPr>
            <p:spPr>
              <a:xfrm>
                <a:off x="658337" y="2342333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6BAEAAF1-1FED-4AD5-1FAE-B752F7430069}"/>
                  </a:ext>
                </a:extLst>
              </p:cNvPr>
              <p:cNvSpPr/>
              <p:nvPr/>
            </p:nvSpPr>
            <p:spPr>
              <a:xfrm>
                <a:off x="596669" y="2307124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0" name="그래픽 5450">
              <a:extLst>
                <a:ext uri="{FF2B5EF4-FFF2-40B4-BE49-F238E27FC236}">
                  <a16:creationId xmlns:a16="http://schemas.microsoft.com/office/drawing/2014/main" id="{140CCA3C-0275-315F-6D54-E13FEBC32786}"/>
                </a:ext>
              </a:extLst>
            </p:cNvPr>
            <p:cNvGrpSpPr/>
            <p:nvPr/>
          </p:nvGrpSpPr>
          <p:grpSpPr>
            <a:xfrm rot="21402519">
              <a:off x="620681" y="3091792"/>
              <a:ext cx="234157" cy="186939"/>
              <a:chOff x="596669" y="2209937"/>
              <a:chExt cx="234157" cy="217143"/>
            </a:xfrm>
            <a:solidFill>
              <a:srgbClr val="E8F8F9"/>
            </a:solidFill>
          </p:grpSpPr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A04E8276-CBBF-4338-B538-3A28FC09EAB1}"/>
                  </a:ext>
                </a:extLst>
              </p:cNvPr>
              <p:cNvSpPr/>
              <p:nvPr/>
            </p:nvSpPr>
            <p:spPr>
              <a:xfrm>
                <a:off x="781672" y="2315676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D898D63B-0985-583E-B295-9ABE5B3CB030}"/>
                  </a:ext>
                </a:extLst>
              </p:cNvPr>
              <p:cNvSpPr/>
              <p:nvPr/>
            </p:nvSpPr>
            <p:spPr>
              <a:xfrm>
                <a:off x="720004" y="2280411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2F503902-7322-4E68-5443-8E77AD3A15FD}"/>
                  </a:ext>
                </a:extLst>
              </p:cNvPr>
              <p:cNvSpPr/>
              <p:nvPr/>
            </p:nvSpPr>
            <p:spPr>
              <a:xfrm>
                <a:off x="658337" y="2245146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930 w 49154"/>
                  <a:gd name="connsiteY2" fmla="*/ 111459 h 111459"/>
                  <a:gd name="connsiteX3" fmla="*/ 49155 w 49154"/>
                  <a:gd name="connsiteY3" fmla="*/ 27990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930" y="111459"/>
                    </a:lnTo>
                    <a:lnTo>
                      <a:pt x="49155" y="27990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A5CEC3AA-AFE6-C28C-64E6-31A8360B0621}"/>
                  </a:ext>
                </a:extLst>
              </p:cNvPr>
              <p:cNvSpPr/>
              <p:nvPr/>
            </p:nvSpPr>
            <p:spPr>
              <a:xfrm>
                <a:off x="596669" y="2209937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1" name="그래픽 5450">
              <a:extLst>
                <a:ext uri="{FF2B5EF4-FFF2-40B4-BE49-F238E27FC236}">
                  <a16:creationId xmlns:a16="http://schemas.microsoft.com/office/drawing/2014/main" id="{82C96F76-FC4D-4EBD-7F11-D1E2CFA5EBF4}"/>
                </a:ext>
              </a:extLst>
            </p:cNvPr>
            <p:cNvGrpSpPr/>
            <p:nvPr/>
          </p:nvGrpSpPr>
          <p:grpSpPr>
            <a:xfrm rot="21402519">
              <a:off x="615879" y="3008261"/>
              <a:ext cx="234157" cy="186987"/>
              <a:chOff x="596669" y="2112750"/>
              <a:chExt cx="234157" cy="217198"/>
            </a:xfrm>
            <a:solidFill>
              <a:srgbClr val="E8F8F9"/>
            </a:solidFill>
          </p:grpSpPr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50F6EF0C-4FCD-D9BA-C024-8F6DEE6F5920}"/>
                  </a:ext>
                </a:extLst>
              </p:cNvPr>
              <p:cNvSpPr/>
              <p:nvPr/>
            </p:nvSpPr>
            <p:spPr>
              <a:xfrm>
                <a:off x="781672" y="2218489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CE4C7E44-3357-6624-986B-B7AD81C1EFC2}"/>
                  </a:ext>
                </a:extLst>
              </p:cNvPr>
              <p:cNvSpPr/>
              <p:nvPr/>
            </p:nvSpPr>
            <p:spPr>
              <a:xfrm>
                <a:off x="720004" y="2183280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9BB047B6-7993-F987-69A2-8DD4DA4574F7}"/>
                  </a:ext>
                </a:extLst>
              </p:cNvPr>
              <p:cNvSpPr/>
              <p:nvPr/>
            </p:nvSpPr>
            <p:spPr>
              <a:xfrm>
                <a:off x="658337" y="2148015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AE4B4ACC-CCF6-615B-787D-74294E8DBEDD}"/>
                  </a:ext>
                </a:extLst>
              </p:cNvPr>
              <p:cNvSpPr/>
              <p:nvPr/>
            </p:nvSpPr>
            <p:spPr>
              <a:xfrm>
                <a:off x="596669" y="2112750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874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874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689AF53D-0F3A-3E88-7CB1-830CCB262E44}"/>
                </a:ext>
              </a:extLst>
            </p:cNvPr>
            <p:cNvSpPr/>
            <p:nvPr/>
          </p:nvSpPr>
          <p:spPr>
            <a:xfrm rot="21402519">
              <a:off x="3648670" y="3810312"/>
              <a:ext cx="759245" cy="316876"/>
            </a:xfrm>
            <a:custGeom>
              <a:avLst/>
              <a:gdLst>
                <a:gd name="connsiteX0" fmla="*/ 307273 w 759245"/>
                <a:gd name="connsiteY0" fmla="*/ 0 h 316876"/>
                <a:gd name="connsiteX1" fmla="*/ 759245 w 759245"/>
                <a:gd name="connsiteY1" fmla="*/ 69545 h 316876"/>
                <a:gd name="connsiteX2" fmla="*/ 321966 w 759245"/>
                <a:gd name="connsiteY2" fmla="*/ 316876 h 316876"/>
                <a:gd name="connsiteX3" fmla="*/ 0 w 759245"/>
                <a:gd name="connsiteY3" fmla="*/ 159974 h 3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245" h="316876">
                  <a:moveTo>
                    <a:pt x="307273" y="0"/>
                  </a:moveTo>
                  <a:lnTo>
                    <a:pt x="759245" y="69545"/>
                  </a:lnTo>
                  <a:lnTo>
                    <a:pt x="321966" y="316876"/>
                  </a:lnTo>
                  <a:lnTo>
                    <a:pt x="0" y="159974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3" name="그래픽 5450">
              <a:extLst>
                <a:ext uri="{FF2B5EF4-FFF2-40B4-BE49-F238E27FC236}">
                  <a16:creationId xmlns:a16="http://schemas.microsoft.com/office/drawing/2014/main" id="{91322D83-AAE3-E249-A5E1-640BAEDD6A38}"/>
                </a:ext>
              </a:extLst>
            </p:cNvPr>
            <p:cNvGrpSpPr/>
            <p:nvPr/>
          </p:nvGrpSpPr>
          <p:grpSpPr>
            <a:xfrm rot="21402519">
              <a:off x="3845637" y="3392123"/>
              <a:ext cx="771222" cy="627827"/>
              <a:chOff x="3749467" y="2729803"/>
              <a:chExt cx="800614" cy="757057"/>
            </a:xfrm>
          </p:grpSpPr>
          <p:grpSp>
            <p:nvGrpSpPr>
              <p:cNvPr id="237" name="그래픽 5450">
                <a:extLst>
                  <a:ext uri="{FF2B5EF4-FFF2-40B4-BE49-F238E27FC236}">
                    <a16:creationId xmlns:a16="http://schemas.microsoft.com/office/drawing/2014/main" id="{131633FC-42B6-01A5-5E18-BE6D16B6EF28}"/>
                  </a:ext>
                </a:extLst>
              </p:cNvPr>
              <p:cNvGrpSpPr/>
              <p:nvPr/>
            </p:nvGrpSpPr>
            <p:grpSpPr>
              <a:xfrm>
                <a:off x="3749467" y="2729803"/>
                <a:ext cx="800614" cy="757057"/>
                <a:chOff x="3749467" y="2729803"/>
                <a:chExt cx="800614" cy="757057"/>
              </a:xfrm>
            </p:grpSpPr>
            <p:sp>
              <p:nvSpPr>
                <p:cNvPr id="261" name="자유형: 도형 260">
                  <a:extLst>
                    <a:ext uri="{FF2B5EF4-FFF2-40B4-BE49-F238E27FC236}">
                      <a16:creationId xmlns:a16="http://schemas.microsoft.com/office/drawing/2014/main" id="{E5AD127D-9CC5-A6E4-B2C0-8D77671FC86B}"/>
                    </a:ext>
                  </a:extLst>
                </p:cNvPr>
                <p:cNvSpPr/>
                <p:nvPr/>
              </p:nvSpPr>
              <p:spPr>
                <a:xfrm>
                  <a:off x="4405311" y="2981377"/>
                  <a:ext cx="144714" cy="454167"/>
                </a:xfrm>
                <a:custGeom>
                  <a:avLst/>
                  <a:gdLst>
                    <a:gd name="connsiteX0" fmla="*/ 144715 w 144714"/>
                    <a:gd name="connsiteY0" fmla="*/ 0 h 454167"/>
                    <a:gd name="connsiteX1" fmla="*/ 143648 w 144714"/>
                    <a:gd name="connsiteY1" fmla="*/ 371531 h 454167"/>
                    <a:gd name="connsiteX2" fmla="*/ 0 w 144714"/>
                    <a:gd name="connsiteY2" fmla="*/ 454168 h 454167"/>
                    <a:gd name="connsiteX3" fmla="*/ 1066 w 144714"/>
                    <a:gd name="connsiteY3" fmla="*/ 82637 h 454167"/>
                    <a:gd name="connsiteX4" fmla="*/ 144715 w 144714"/>
                    <a:gd name="connsiteY4" fmla="*/ 0 h 454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714" h="454167">
                      <a:moveTo>
                        <a:pt x="144715" y="0"/>
                      </a:moveTo>
                      <a:lnTo>
                        <a:pt x="143648" y="371531"/>
                      </a:lnTo>
                      <a:lnTo>
                        <a:pt x="0" y="454168"/>
                      </a:lnTo>
                      <a:lnTo>
                        <a:pt x="1066" y="82637"/>
                      </a:lnTo>
                      <a:lnTo>
                        <a:pt x="144715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2" name="자유형: 도형 261">
                  <a:extLst>
                    <a:ext uri="{FF2B5EF4-FFF2-40B4-BE49-F238E27FC236}">
                      <a16:creationId xmlns:a16="http://schemas.microsoft.com/office/drawing/2014/main" id="{BEA2838E-B7BA-D5AF-3731-48F792819483}"/>
                    </a:ext>
                  </a:extLst>
                </p:cNvPr>
                <p:cNvSpPr/>
                <p:nvPr/>
              </p:nvSpPr>
              <p:spPr>
                <a:xfrm>
                  <a:off x="3749467" y="2936338"/>
                  <a:ext cx="224506" cy="499206"/>
                </a:xfrm>
                <a:custGeom>
                  <a:avLst/>
                  <a:gdLst>
                    <a:gd name="connsiteX0" fmla="*/ 224506 w 224506"/>
                    <a:gd name="connsiteY0" fmla="*/ 127676 h 499206"/>
                    <a:gd name="connsiteX1" fmla="*/ 223440 w 224506"/>
                    <a:gd name="connsiteY1" fmla="*/ 499207 h 499206"/>
                    <a:gd name="connsiteX2" fmla="*/ 0 w 224506"/>
                    <a:gd name="connsiteY2" fmla="*/ 371531 h 499206"/>
                    <a:gd name="connsiteX3" fmla="*/ 1066 w 224506"/>
                    <a:gd name="connsiteY3" fmla="*/ 0 h 499206"/>
                    <a:gd name="connsiteX4" fmla="*/ 224506 w 224506"/>
                    <a:gd name="connsiteY4" fmla="*/ 127676 h 499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506" h="499206">
                      <a:moveTo>
                        <a:pt x="224506" y="127676"/>
                      </a:moveTo>
                      <a:lnTo>
                        <a:pt x="223440" y="499207"/>
                      </a:lnTo>
                      <a:lnTo>
                        <a:pt x="0" y="371531"/>
                      </a:lnTo>
                      <a:lnTo>
                        <a:pt x="1066" y="0"/>
                      </a:lnTo>
                      <a:lnTo>
                        <a:pt x="224506" y="12767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3" name="그래픽 5450">
                  <a:extLst>
                    <a:ext uri="{FF2B5EF4-FFF2-40B4-BE49-F238E27FC236}">
                      <a16:creationId xmlns:a16="http://schemas.microsoft.com/office/drawing/2014/main" id="{E040C6F8-27A8-E2EC-616A-A85772909252}"/>
                    </a:ext>
                  </a:extLst>
                </p:cNvPr>
                <p:cNvGrpSpPr/>
                <p:nvPr/>
              </p:nvGrpSpPr>
              <p:grpSpPr>
                <a:xfrm>
                  <a:off x="3750589" y="2729803"/>
                  <a:ext cx="799492" cy="385525"/>
                  <a:chOff x="3750589" y="2729803"/>
                  <a:chExt cx="799492" cy="385525"/>
                </a:xfrm>
              </p:grpSpPr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E869811D-D8C9-1909-B361-53D81EE20872}"/>
                      </a:ext>
                    </a:extLst>
                  </p:cNvPr>
                  <p:cNvSpPr/>
                  <p:nvPr/>
                </p:nvSpPr>
                <p:spPr>
                  <a:xfrm>
                    <a:off x="3750589" y="2729803"/>
                    <a:ext cx="799492" cy="385525"/>
                  </a:xfrm>
                  <a:custGeom>
                    <a:avLst/>
                    <a:gdLst>
                      <a:gd name="connsiteX0" fmla="*/ 799436 w 799492"/>
                      <a:gd name="connsiteY0" fmla="*/ 251575 h 385525"/>
                      <a:gd name="connsiteX1" fmla="*/ 655788 w 799492"/>
                      <a:gd name="connsiteY1" fmla="*/ 334211 h 385525"/>
                      <a:gd name="connsiteX2" fmla="*/ 223440 w 799492"/>
                      <a:gd name="connsiteY2" fmla="*/ 334211 h 385525"/>
                      <a:gd name="connsiteX3" fmla="*/ 0 w 799492"/>
                      <a:gd name="connsiteY3" fmla="*/ 206536 h 385525"/>
                      <a:gd name="connsiteX4" fmla="*/ 359121 w 799492"/>
                      <a:gd name="connsiteY4" fmla="*/ 0 h 385525"/>
                      <a:gd name="connsiteX5" fmla="*/ 799492 w 799492"/>
                      <a:gd name="connsiteY5" fmla="*/ 251630 h 38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9492" h="385525">
                        <a:moveTo>
                          <a:pt x="799436" y="251575"/>
                        </a:moveTo>
                        <a:lnTo>
                          <a:pt x="655788" y="334211"/>
                        </a:lnTo>
                        <a:cubicBezTo>
                          <a:pt x="536829" y="402631"/>
                          <a:pt x="343185" y="402631"/>
                          <a:pt x="223440" y="334211"/>
                        </a:cubicBezTo>
                        <a:lnTo>
                          <a:pt x="0" y="206536"/>
                        </a:lnTo>
                        <a:lnTo>
                          <a:pt x="359121" y="0"/>
                        </a:lnTo>
                        <a:lnTo>
                          <a:pt x="799492" y="25163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8496AEBC-30AB-7AE3-6326-2F8A69FC1A6B}"/>
                      </a:ext>
                    </a:extLst>
                  </p:cNvPr>
                  <p:cNvSpPr/>
                  <p:nvPr/>
                </p:nvSpPr>
                <p:spPr>
                  <a:xfrm>
                    <a:off x="3831504" y="2789448"/>
                    <a:ext cx="637607" cy="297224"/>
                  </a:xfrm>
                  <a:custGeom>
                    <a:avLst/>
                    <a:gdLst>
                      <a:gd name="connsiteX0" fmla="*/ 637607 w 637607"/>
                      <a:gd name="connsiteY0" fmla="*/ 205314 h 297224"/>
                      <a:gd name="connsiteX1" fmla="*/ 560284 w 637607"/>
                      <a:gd name="connsiteY1" fmla="*/ 249798 h 297224"/>
                      <a:gd name="connsiteX2" fmla="*/ 359008 w 637607"/>
                      <a:gd name="connsiteY2" fmla="*/ 297225 h 297224"/>
                      <a:gd name="connsiteX3" fmla="*/ 157003 w 637607"/>
                      <a:gd name="connsiteY3" fmla="*/ 249742 h 297224"/>
                      <a:gd name="connsiteX4" fmla="*/ 0 w 637607"/>
                      <a:gd name="connsiteY4" fmla="*/ 160053 h 297224"/>
                      <a:gd name="connsiteX5" fmla="*/ 278206 w 637607"/>
                      <a:gd name="connsiteY5" fmla="*/ 0 h 297224"/>
                      <a:gd name="connsiteX6" fmla="*/ 637607 w 637607"/>
                      <a:gd name="connsiteY6" fmla="*/ 205314 h 297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37607" h="297224">
                        <a:moveTo>
                          <a:pt x="637607" y="205314"/>
                        </a:moveTo>
                        <a:lnTo>
                          <a:pt x="560284" y="249798"/>
                        </a:lnTo>
                        <a:cubicBezTo>
                          <a:pt x="507089" y="280398"/>
                          <a:pt x="435602" y="297225"/>
                          <a:pt x="359008" y="297225"/>
                        </a:cubicBezTo>
                        <a:cubicBezTo>
                          <a:pt x="282414" y="297225"/>
                          <a:pt x="210590" y="280342"/>
                          <a:pt x="157003" y="249742"/>
                        </a:cubicBezTo>
                        <a:lnTo>
                          <a:pt x="0" y="160053"/>
                        </a:lnTo>
                        <a:lnTo>
                          <a:pt x="278206" y="0"/>
                        </a:lnTo>
                        <a:lnTo>
                          <a:pt x="637607" y="205314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64" name="자유형: 도형 263">
                  <a:extLst>
                    <a:ext uri="{FF2B5EF4-FFF2-40B4-BE49-F238E27FC236}">
                      <a16:creationId xmlns:a16="http://schemas.microsoft.com/office/drawing/2014/main" id="{C92BBD14-3A05-9B0A-F472-4AC7CA33B5EE}"/>
                    </a:ext>
                  </a:extLst>
                </p:cNvPr>
                <p:cNvSpPr/>
                <p:nvPr/>
              </p:nvSpPr>
              <p:spPr>
                <a:xfrm>
                  <a:off x="3972963" y="3064014"/>
                  <a:ext cx="433413" cy="422845"/>
                </a:xfrm>
                <a:custGeom>
                  <a:avLst/>
                  <a:gdLst>
                    <a:gd name="connsiteX0" fmla="*/ 433414 w 433413"/>
                    <a:gd name="connsiteY0" fmla="*/ 0 h 422845"/>
                    <a:gd name="connsiteX1" fmla="*/ 432347 w 433413"/>
                    <a:gd name="connsiteY1" fmla="*/ 371531 h 422845"/>
                    <a:gd name="connsiteX2" fmla="*/ 0 w 433413"/>
                    <a:gd name="connsiteY2" fmla="*/ 371531 h 422845"/>
                    <a:gd name="connsiteX3" fmla="*/ 1066 w 433413"/>
                    <a:gd name="connsiteY3" fmla="*/ 0 h 422845"/>
                    <a:gd name="connsiteX4" fmla="*/ 433414 w 433413"/>
                    <a:gd name="connsiteY4" fmla="*/ 0 h 422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3" h="422845">
                      <a:moveTo>
                        <a:pt x="433414" y="0"/>
                      </a:moveTo>
                      <a:lnTo>
                        <a:pt x="432347" y="371531"/>
                      </a:lnTo>
                      <a:cubicBezTo>
                        <a:pt x="313389" y="439951"/>
                        <a:pt x="119744" y="439951"/>
                        <a:pt x="0" y="371531"/>
                      </a:cubicBezTo>
                      <a:lnTo>
                        <a:pt x="1066" y="0"/>
                      </a:lnTo>
                      <a:cubicBezTo>
                        <a:pt x="120867" y="68475"/>
                        <a:pt x="314455" y="68475"/>
                        <a:pt x="433414" y="0"/>
                      </a:cubicBez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5" name="그래픽 5450">
                  <a:extLst>
                    <a:ext uri="{FF2B5EF4-FFF2-40B4-BE49-F238E27FC236}">
                      <a16:creationId xmlns:a16="http://schemas.microsoft.com/office/drawing/2014/main" id="{E21835FA-477E-7E3F-158C-AB7588939815}"/>
                    </a:ext>
                  </a:extLst>
                </p:cNvPr>
                <p:cNvGrpSpPr/>
                <p:nvPr/>
              </p:nvGrpSpPr>
              <p:grpSpPr>
                <a:xfrm>
                  <a:off x="3956578" y="3100667"/>
                  <a:ext cx="467305" cy="344596"/>
                  <a:chOff x="3956578" y="3100667"/>
                  <a:chExt cx="467305" cy="344596"/>
                </a:xfrm>
                <a:solidFill>
                  <a:srgbClr val="94AFBD"/>
                </a:solidFill>
              </p:grpSpPr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64F55F04-6837-EBFC-03A0-F941B1A7E98A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0066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751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77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57BAE503-E023-8F67-C7BC-6B01021C1623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6653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C2947383-E2A6-A261-57D1-51DF52EF3FF5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32453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7ECC5564-2D88-99B0-8472-23E72E1A9DC4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9831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5F185DAE-ED44-223A-1F9E-45C29F54D780}"/>
                      </a:ext>
                    </a:extLst>
                  </p:cNvPr>
                  <p:cNvSpPr/>
                  <p:nvPr/>
                </p:nvSpPr>
                <p:spPr>
                  <a:xfrm>
                    <a:off x="3956578" y="336418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2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38" name="그래픽 5450">
                <a:extLst>
                  <a:ext uri="{FF2B5EF4-FFF2-40B4-BE49-F238E27FC236}">
                    <a16:creationId xmlns:a16="http://schemas.microsoft.com/office/drawing/2014/main" id="{0999FD85-E48F-AD98-A42E-D0EA540BA2F1}"/>
                  </a:ext>
                </a:extLst>
              </p:cNvPr>
              <p:cNvGrpSpPr/>
              <p:nvPr/>
            </p:nvGrpSpPr>
            <p:grpSpPr>
              <a:xfrm>
                <a:off x="4426185" y="3036913"/>
                <a:ext cx="102629" cy="355759"/>
                <a:chOff x="4426185" y="3036913"/>
                <a:chExt cx="102629" cy="355759"/>
              </a:xfrm>
              <a:solidFill>
                <a:srgbClr val="94AFBD"/>
              </a:solidFill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66CE1714-4648-8A37-F8E8-6106DD99D85F}"/>
                    </a:ext>
                  </a:extLst>
                </p:cNvPr>
                <p:cNvSpPr/>
                <p:nvPr/>
              </p:nvSpPr>
              <p:spPr>
                <a:xfrm>
                  <a:off x="4426185" y="3036913"/>
                  <a:ext cx="102629" cy="84858"/>
                </a:xfrm>
                <a:custGeom>
                  <a:avLst/>
                  <a:gdLst>
                    <a:gd name="connsiteX0" fmla="*/ 102630 w 102629"/>
                    <a:gd name="connsiteY0" fmla="*/ 0 h 84858"/>
                    <a:gd name="connsiteX1" fmla="*/ 102630 w 102629"/>
                    <a:gd name="connsiteY1" fmla="*/ 28767 h 84858"/>
                    <a:gd name="connsiteX2" fmla="*/ 0 w 102629"/>
                    <a:gd name="connsiteY2" fmla="*/ 84858 h 84858"/>
                    <a:gd name="connsiteX3" fmla="*/ 0 w 102629"/>
                    <a:gd name="connsiteY3" fmla="*/ 55758 h 84858"/>
                    <a:gd name="connsiteX4" fmla="*/ 10263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8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7A83F855-51F9-3E64-328A-28B52B16BCBA}"/>
                    </a:ext>
                  </a:extLst>
                </p:cNvPr>
                <p:cNvSpPr/>
                <p:nvPr/>
              </p:nvSpPr>
              <p:spPr>
                <a:xfrm>
                  <a:off x="4426185" y="3104666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2147CB50-ADC4-60DA-C4B6-451F5DEB9133}"/>
                    </a:ext>
                  </a:extLst>
                </p:cNvPr>
                <p:cNvSpPr/>
                <p:nvPr/>
              </p:nvSpPr>
              <p:spPr>
                <a:xfrm>
                  <a:off x="4426185" y="3172363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A5FC4406-F19F-BBCD-12F2-A779E131378D}"/>
                    </a:ext>
                  </a:extLst>
                </p:cNvPr>
                <p:cNvSpPr/>
                <p:nvPr/>
              </p:nvSpPr>
              <p:spPr>
                <a:xfrm>
                  <a:off x="4426185" y="3240117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0" name="자유형: 도형 259">
                  <a:extLst>
                    <a:ext uri="{FF2B5EF4-FFF2-40B4-BE49-F238E27FC236}">
                      <a16:creationId xmlns:a16="http://schemas.microsoft.com/office/drawing/2014/main" id="{A7ACDC88-A78C-0DF5-59A1-AB26E60532FA}"/>
                    </a:ext>
                  </a:extLst>
                </p:cNvPr>
                <p:cNvSpPr/>
                <p:nvPr/>
              </p:nvSpPr>
              <p:spPr>
                <a:xfrm>
                  <a:off x="4426185" y="3307814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39" name="그래픽 5450">
                <a:extLst>
                  <a:ext uri="{FF2B5EF4-FFF2-40B4-BE49-F238E27FC236}">
                    <a16:creationId xmlns:a16="http://schemas.microsoft.com/office/drawing/2014/main" id="{2D3AD310-2EF9-E1E1-4D9B-C5C08920562E}"/>
                  </a:ext>
                </a:extLst>
              </p:cNvPr>
              <p:cNvGrpSpPr/>
              <p:nvPr/>
            </p:nvGrpSpPr>
            <p:grpSpPr>
              <a:xfrm>
                <a:off x="3787567" y="3003425"/>
                <a:ext cx="102629" cy="355703"/>
                <a:chOff x="3787567" y="3003425"/>
                <a:chExt cx="102629" cy="355703"/>
              </a:xfrm>
              <a:solidFill>
                <a:srgbClr val="94AFBD"/>
              </a:solidFill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785F4BB8-736B-1017-A7FE-CFC299D2E181}"/>
                    </a:ext>
                  </a:extLst>
                </p:cNvPr>
                <p:cNvSpPr/>
                <p:nvPr/>
              </p:nvSpPr>
              <p:spPr>
                <a:xfrm>
                  <a:off x="3787567" y="300342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7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9A28AC21-DC2D-1589-C875-73A668015D19}"/>
                    </a:ext>
                  </a:extLst>
                </p:cNvPr>
                <p:cNvSpPr/>
                <p:nvPr/>
              </p:nvSpPr>
              <p:spPr>
                <a:xfrm>
                  <a:off x="3787567" y="3071123"/>
                  <a:ext cx="102629" cy="84857"/>
                </a:xfrm>
                <a:custGeom>
                  <a:avLst/>
                  <a:gdLst>
                    <a:gd name="connsiteX0" fmla="*/ 0 w 102629"/>
                    <a:gd name="connsiteY0" fmla="*/ 0 h 84857"/>
                    <a:gd name="connsiteX1" fmla="*/ 0 w 102629"/>
                    <a:gd name="connsiteY1" fmla="*/ 28767 h 84857"/>
                    <a:gd name="connsiteX2" fmla="*/ 102630 w 102629"/>
                    <a:gd name="connsiteY2" fmla="*/ 84858 h 84857"/>
                    <a:gd name="connsiteX3" fmla="*/ 102630 w 102629"/>
                    <a:gd name="connsiteY3" fmla="*/ 55757 h 84857"/>
                    <a:gd name="connsiteX4" fmla="*/ 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045DA995-191F-45BF-2DE2-F86463BC90CE}"/>
                    </a:ext>
                  </a:extLst>
                </p:cNvPr>
                <p:cNvSpPr/>
                <p:nvPr/>
              </p:nvSpPr>
              <p:spPr>
                <a:xfrm>
                  <a:off x="3787567" y="313887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8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8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DAA61D0-AFA0-AFFB-4618-7F784FF4E159}"/>
                    </a:ext>
                  </a:extLst>
                </p:cNvPr>
                <p:cNvSpPr/>
                <p:nvPr/>
              </p:nvSpPr>
              <p:spPr>
                <a:xfrm>
                  <a:off x="3787567" y="3206573"/>
                  <a:ext cx="102629" cy="84858"/>
                </a:xfrm>
                <a:custGeom>
                  <a:avLst/>
                  <a:gdLst>
                    <a:gd name="connsiteX0" fmla="*/ 0 w 102629"/>
                    <a:gd name="connsiteY0" fmla="*/ 0 h 84858"/>
                    <a:gd name="connsiteX1" fmla="*/ 0 w 102629"/>
                    <a:gd name="connsiteY1" fmla="*/ 28767 h 84858"/>
                    <a:gd name="connsiteX2" fmla="*/ 102630 w 102629"/>
                    <a:gd name="connsiteY2" fmla="*/ 84858 h 84858"/>
                    <a:gd name="connsiteX3" fmla="*/ 102630 w 102629"/>
                    <a:gd name="connsiteY3" fmla="*/ 55758 h 84858"/>
                    <a:gd name="connsiteX4" fmla="*/ 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2A295F65-D700-CD8F-8D9A-56548AEB34FF}"/>
                    </a:ext>
                  </a:extLst>
                </p:cNvPr>
                <p:cNvSpPr/>
                <p:nvPr/>
              </p:nvSpPr>
              <p:spPr>
                <a:xfrm>
                  <a:off x="3787567" y="3274326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0" name="그래픽 5450">
                <a:extLst>
                  <a:ext uri="{FF2B5EF4-FFF2-40B4-BE49-F238E27FC236}">
                    <a16:creationId xmlns:a16="http://schemas.microsoft.com/office/drawing/2014/main" id="{47909AC5-AE45-0E8D-032A-D6D349ECE60D}"/>
                  </a:ext>
                </a:extLst>
              </p:cNvPr>
              <p:cNvGrpSpPr/>
              <p:nvPr/>
            </p:nvGrpSpPr>
            <p:grpSpPr>
              <a:xfrm>
                <a:off x="3808441" y="2762957"/>
                <a:ext cx="683732" cy="231804"/>
                <a:chOff x="3808441" y="2762957"/>
                <a:chExt cx="683732" cy="231804"/>
              </a:xfrm>
            </p:grpSpPr>
            <p:sp>
              <p:nvSpPr>
                <p:cNvPr id="249" name="자유형: 도형 248">
                  <a:extLst>
                    <a:ext uri="{FF2B5EF4-FFF2-40B4-BE49-F238E27FC236}">
                      <a16:creationId xmlns:a16="http://schemas.microsoft.com/office/drawing/2014/main" id="{1E3E09BB-8FA7-272C-6D4E-4D3943A3D9F9}"/>
                    </a:ext>
                  </a:extLst>
                </p:cNvPr>
                <p:cNvSpPr/>
                <p:nvPr/>
              </p:nvSpPr>
              <p:spPr>
                <a:xfrm>
                  <a:off x="3808441" y="2762957"/>
                  <a:ext cx="301268" cy="186543"/>
                </a:xfrm>
                <a:custGeom>
                  <a:avLst/>
                  <a:gdLst>
                    <a:gd name="connsiteX0" fmla="*/ 301269 w 301268"/>
                    <a:gd name="connsiteY0" fmla="*/ 0 h 186543"/>
                    <a:gd name="connsiteX1" fmla="*/ 0 w 301268"/>
                    <a:gd name="connsiteY1" fmla="*/ 173326 h 186543"/>
                    <a:gd name="connsiteX2" fmla="*/ 23063 w 301268"/>
                    <a:gd name="connsiteY2" fmla="*/ 186543 h 186543"/>
                    <a:gd name="connsiteX3" fmla="*/ 301269 w 301268"/>
                    <a:gd name="connsiteY3" fmla="*/ 26435 h 186543"/>
                    <a:gd name="connsiteX4" fmla="*/ 301269 w 301268"/>
                    <a:gd name="connsiteY4" fmla="*/ 0 h 186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268" h="186543">
                      <a:moveTo>
                        <a:pt x="301269" y="0"/>
                      </a:moveTo>
                      <a:lnTo>
                        <a:pt x="0" y="173326"/>
                      </a:lnTo>
                      <a:lnTo>
                        <a:pt x="23063" y="186543"/>
                      </a:lnTo>
                      <a:lnTo>
                        <a:pt x="301269" y="26435"/>
                      </a:lnTo>
                      <a:lnTo>
                        <a:pt x="30126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id="{D18D37AC-091C-894A-2A1D-68235B5B69F6}"/>
                    </a:ext>
                  </a:extLst>
                </p:cNvPr>
                <p:cNvSpPr/>
                <p:nvPr/>
              </p:nvSpPr>
              <p:spPr>
                <a:xfrm>
                  <a:off x="4109710" y="2762957"/>
                  <a:ext cx="382463" cy="231804"/>
                </a:xfrm>
                <a:custGeom>
                  <a:avLst/>
                  <a:gdLst>
                    <a:gd name="connsiteX0" fmla="*/ 0 w 382463"/>
                    <a:gd name="connsiteY0" fmla="*/ 0 h 231804"/>
                    <a:gd name="connsiteX1" fmla="*/ 0 w 382463"/>
                    <a:gd name="connsiteY1" fmla="*/ 26435 h 231804"/>
                    <a:gd name="connsiteX2" fmla="*/ 359401 w 382463"/>
                    <a:gd name="connsiteY2" fmla="*/ 231804 h 231804"/>
                    <a:gd name="connsiteX3" fmla="*/ 382464 w 382463"/>
                    <a:gd name="connsiteY3" fmla="*/ 218531 h 231804"/>
                    <a:gd name="connsiteX4" fmla="*/ 0 w 382463"/>
                    <a:gd name="connsiteY4" fmla="*/ 0 h 231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463" h="231804">
                      <a:moveTo>
                        <a:pt x="0" y="0"/>
                      </a:moveTo>
                      <a:lnTo>
                        <a:pt x="0" y="26435"/>
                      </a:lnTo>
                      <a:lnTo>
                        <a:pt x="359401" y="231804"/>
                      </a:lnTo>
                      <a:lnTo>
                        <a:pt x="382464" y="2185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1" name="그래픽 5450">
                <a:extLst>
                  <a:ext uri="{FF2B5EF4-FFF2-40B4-BE49-F238E27FC236}">
                    <a16:creationId xmlns:a16="http://schemas.microsoft.com/office/drawing/2014/main" id="{A47018CB-C26E-D169-6C72-AD48319866C8}"/>
                  </a:ext>
                </a:extLst>
              </p:cNvPr>
              <p:cNvGrpSpPr/>
              <p:nvPr/>
            </p:nvGrpSpPr>
            <p:grpSpPr>
              <a:xfrm>
                <a:off x="4039681" y="2861310"/>
                <a:ext cx="88209" cy="78693"/>
                <a:chOff x="4039681" y="2861310"/>
                <a:chExt cx="88209" cy="78693"/>
              </a:xfrm>
            </p:grpSpPr>
            <p:sp>
              <p:nvSpPr>
                <p:cNvPr id="246" name="자유형: 도형 245">
                  <a:extLst>
                    <a:ext uri="{FF2B5EF4-FFF2-40B4-BE49-F238E27FC236}">
                      <a16:creationId xmlns:a16="http://schemas.microsoft.com/office/drawing/2014/main" id="{BCE472E1-3BEA-BE41-4761-F3D96FCA373A}"/>
                    </a:ext>
                  </a:extLst>
                </p:cNvPr>
                <p:cNvSpPr/>
                <p:nvPr/>
              </p:nvSpPr>
              <p:spPr>
                <a:xfrm>
                  <a:off x="4039737" y="2861310"/>
                  <a:ext cx="88152" cy="50592"/>
                </a:xfrm>
                <a:custGeom>
                  <a:avLst/>
                  <a:gdLst>
                    <a:gd name="connsiteX0" fmla="*/ 88153 w 88152"/>
                    <a:gd name="connsiteY0" fmla="*/ 20159 h 50592"/>
                    <a:gd name="connsiteX1" fmla="*/ 35295 w 88152"/>
                    <a:gd name="connsiteY1" fmla="*/ 50593 h 50592"/>
                    <a:gd name="connsiteX2" fmla="*/ 0 w 88152"/>
                    <a:gd name="connsiteY2" fmla="*/ 30433 h 50592"/>
                    <a:gd name="connsiteX3" fmla="*/ 52858 w 88152"/>
                    <a:gd name="connsiteY3" fmla="*/ 0 h 50592"/>
                    <a:gd name="connsiteX4" fmla="*/ 88153 w 88152"/>
                    <a:gd name="connsiteY4" fmla="*/ 20159 h 50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92">
                      <a:moveTo>
                        <a:pt x="88153" y="20159"/>
                      </a:moveTo>
                      <a:lnTo>
                        <a:pt x="35295" y="50593"/>
                      </a:lnTo>
                      <a:lnTo>
                        <a:pt x="0" y="30433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7" name="자유형: 도형 246">
                  <a:extLst>
                    <a:ext uri="{FF2B5EF4-FFF2-40B4-BE49-F238E27FC236}">
                      <a16:creationId xmlns:a16="http://schemas.microsoft.com/office/drawing/2014/main" id="{1C278BF5-9956-4902-0FE9-22E66EA7E6BD}"/>
                    </a:ext>
                  </a:extLst>
                </p:cNvPr>
                <p:cNvSpPr/>
                <p:nvPr/>
              </p:nvSpPr>
              <p:spPr>
                <a:xfrm>
                  <a:off x="4074976" y="288147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433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433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8" name="자유형: 도형 247">
                  <a:extLst>
                    <a:ext uri="{FF2B5EF4-FFF2-40B4-BE49-F238E27FC236}">
                      <a16:creationId xmlns:a16="http://schemas.microsoft.com/office/drawing/2014/main" id="{F4D9A34E-9CAF-9E78-C195-B7EDDBD8460F}"/>
                    </a:ext>
                  </a:extLst>
                </p:cNvPr>
                <p:cNvSpPr/>
                <p:nvPr/>
              </p:nvSpPr>
              <p:spPr>
                <a:xfrm>
                  <a:off x="4039681" y="2891744"/>
                  <a:ext cx="35350" cy="48260"/>
                </a:xfrm>
                <a:custGeom>
                  <a:avLst/>
                  <a:gdLst>
                    <a:gd name="connsiteX0" fmla="*/ 35351 w 35350"/>
                    <a:gd name="connsiteY0" fmla="*/ 20159 h 48260"/>
                    <a:gd name="connsiteX1" fmla="*/ 35295 w 35350"/>
                    <a:gd name="connsiteY1" fmla="*/ 48260 h 48260"/>
                    <a:gd name="connsiteX2" fmla="*/ 0 w 35350"/>
                    <a:gd name="connsiteY2" fmla="*/ 28101 h 48260"/>
                    <a:gd name="connsiteX3" fmla="*/ 56 w 35350"/>
                    <a:gd name="connsiteY3" fmla="*/ 0 h 48260"/>
                    <a:gd name="connsiteX4" fmla="*/ 35351 w 35350"/>
                    <a:gd name="connsiteY4" fmla="*/ 20159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260">
                      <a:moveTo>
                        <a:pt x="35351" y="20159"/>
                      </a:moveTo>
                      <a:lnTo>
                        <a:pt x="35295" y="48260"/>
                      </a:lnTo>
                      <a:lnTo>
                        <a:pt x="0" y="28101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2" name="그래픽 5450">
                <a:extLst>
                  <a:ext uri="{FF2B5EF4-FFF2-40B4-BE49-F238E27FC236}">
                    <a16:creationId xmlns:a16="http://schemas.microsoft.com/office/drawing/2014/main" id="{D91CFACE-FE77-9D33-2711-7067D3B9BA93}"/>
                  </a:ext>
                </a:extLst>
              </p:cNvPr>
              <p:cNvGrpSpPr/>
              <p:nvPr/>
            </p:nvGrpSpPr>
            <p:grpSpPr>
              <a:xfrm>
                <a:off x="4170255" y="2936061"/>
                <a:ext cx="88208" cy="78693"/>
                <a:chOff x="4170255" y="2936061"/>
                <a:chExt cx="88208" cy="78693"/>
              </a:xfrm>
            </p:grpSpPr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6A6B8008-B1C2-3127-3C5D-5C23C2F10CE5}"/>
                    </a:ext>
                  </a:extLst>
                </p:cNvPr>
                <p:cNvSpPr/>
                <p:nvPr/>
              </p:nvSpPr>
              <p:spPr>
                <a:xfrm>
                  <a:off x="4170311" y="2936061"/>
                  <a:ext cx="88152" cy="50537"/>
                </a:xfrm>
                <a:custGeom>
                  <a:avLst/>
                  <a:gdLst>
                    <a:gd name="connsiteX0" fmla="*/ 88153 w 88152"/>
                    <a:gd name="connsiteY0" fmla="*/ 20159 h 50537"/>
                    <a:gd name="connsiteX1" fmla="*/ 35295 w 88152"/>
                    <a:gd name="connsiteY1" fmla="*/ 50537 h 50537"/>
                    <a:gd name="connsiteX2" fmla="*/ 0 w 88152"/>
                    <a:gd name="connsiteY2" fmla="*/ 30378 h 50537"/>
                    <a:gd name="connsiteX3" fmla="*/ 52858 w 88152"/>
                    <a:gd name="connsiteY3" fmla="*/ 0 h 50537"/>
                    <a:gd name="connsiteX4" fmla="*/ 88153 w 88152"/>
                    <a:gd name="connsiteY4" fmla="*/ 20159 h 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37">
                      <a:moveTo>
                        <a:pt x="88153" y="20159"/>
                      </a:moveTo>
                      <a:lnTo>
                        <a:pt x="35295" y="50537"/>
                      </a:lnTo>
                      <a:lnTo>
                        <a:pt x="0" y="30378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845FA043-F28B-3E4B-0D5A-4100D3611BA0}"/>
                    </a:ext>
                  </a:extLst>
                </p:cNvPr>
                <p:cNvSpPr/>
                <p:nvPr/>
              </p:nvSpPr>
              <p:spPr>
                <a:xfrm>
                  <a:off x="4205550" y="295622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378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378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773780D6-35A2-6C05-5A62-4C6655F6AD36}"/>
                    </a:ext>
                  </a:extLst>
                </p:cNvPr>
                <p:cNvSpPr/>
                <p:nvPr/>
              </p:nvSpPr>
              <p:spPr>
                <a:xfrm>
                  <a:off x="4170255" y="2966438"/>
                  <a:ext cx="35350" cy="48315"/>
                </a:xfrm>
                <a:custGeom>
                  <a:avLst/>
                  <a:gdLst>
                    <a:gd name="connsiteX0" fmla="*/ 35351 w 35350"/>
                    <a:gd name="connsiteY0" fmla="*/ 20159 h 48315"/>
                    <a:gd name="connsiteX1" fmla="*/ 35295 w 35350"/>
                    <a:gd name="connsiteY1" fmla="*/ 48316 h 48315"/>
                    <a:gd name="connsiteX2" fmla="*/ 0 w 35350"/>
                    <a:gd name="connsiteY2" fmla="*/ 28156 h 48315"/>
                    <a:gd name="connsiteX3" fmla="*/ 56 w 35350"/>
                    <a:gd name="connsiteY3" fmla="*/ 0 h 48315"/>
                    <a:gd name="connsiteX4" fmla="*/ 35351 w 35350"/>
                    <a:gd name="connsiteY4" fmla="*/ 20159 h 48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315">
                      <a:moveTo>
                        <a:pt x="35351" y="20159"/>
                      </a:moveTo>
                      <a:lnTo>
                        <a:pt x="35295" y="48316"/>
                      </a:lnTo>
                      <a:lnTo>
                        <a:pt x="0" y="28156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B4E329A-BA97-145B-5586-DCCB1FE8051B}"/>
                </a:ext>
              </a:extLst>
            </p:cNvPr>
            <p:cNvSpPr/>
            <p:nvPr/>
          </p:nvSpPr>
          <p:spPr>
            <a:xfrm rot="21402519">
              <a:off x="3526423" y="3940260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1" y="70002"/>
                    <a:pt x="158694" y="90828"/>
                  </a:cubicBezTo>
                  <a:cubicBezTo>
                    <a:pt x="122557" y="111598"/>
                    <a:pt x="63752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5" name="그래픽 5450">
              <a:extLst>
                <a:ext uri="{FF2B5EF4-FFF2-40B4-BE49-F238E27FC236}">
                  <a16:creationId xmlns:a16="http://schemas.microsoft.com/office/drawing/2014/main" id="{C85D5F95-BE75-FA9F-B9C3-B5B9097260D8}"/>
                </a:ext>
              </a:extLst>
            </p:cNvPr>
            <p:cNvGrpSpPr/>
            <p:nvPr/>
          </p:nvGrpSpPr>
          <p:grpSpPr>
            <a:xfrm rot="21402519">
              <a:off x="3601532" y="3910879"/>
              <a:ext cx="31458" cy="82879"/>
              <a:chOff x="3520752" y="3326349"/>
              <a:chExt cx="31458" cy="96270"/>
            </a:xfrm>
          </p:grpSpPr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2BDFCB82-583F-B012-2417-DFF66406548D}"/>
                  </a:ext>
                </a:extLst>
              </p:cNvPr>
              <p:cNvSpPr/>
              <p:nvPr/>
            </p:nvSpPr>
            <p:spPr>
              <a:xfrm>
                <a:off x="3520752" y="3335304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1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1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9AFE0F3D-1356-A4C5-6ED3-8FC46B6CAA9D}"/>
                  </a:ext>
                </a:extLst>
              </p:cNvPr>
              <p:cNvSpPr/>
              <p:nvPr/>
            </p:nvSpPr>
            <p:spPr>
              <a:xfrm>
                <a:off x="3520773" y="3326349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46D5C076-F6FC-285B-9DC6-43AEFE776CC8}"/>
                </a:ext>
              </a:extLst>
            </p:cNvPr>
            <p:cNvSpPr/>
            <p:nvPr/>
          </p:nvSpPr>
          <p:spPr>
            <a:xfrm rot="21402519">
              <a:off x="3521814" y="3734414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3C8C3FA-46BE-723E-37E9-DC706D0ECCEA}"/>
                </a:ext>
              </a:extLst>
            </p:cNvPr>
            <p:cNvSpPr/>
            <p:nvPr/>
          </p:nvSpPr>
          <p:spPr>
            <a:xfrm rot="21402519">
              <a:off x="3317056" y="4053827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1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8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1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8" name="그래픽 5450">
              <a:extLst>
                <a:ext uri="{FF2B5EF4-FFF2-40B4-BE49-F238E27FC236}">
                  <a16:creationId xmlns:a16="http://schemas.microsoft.com/office/drawing/2014/main" id="{91437D87-1421-7915-9C19-2C1CA8A847D2}"/>
                </a:ext>
              </a:extLst>
            </p:cNvPr>
            <p:cNvGrpSpPr/>
            <p:nvPr/>
          </p:nvGrpSpPr>
          <p:grpSpPr>
            <a:xfrm rot="21402519">
              <a:off x="3392221" y="4024443"/>
              <a:ext cx="31458" cy="82879"/>
              <a:chOff x="3304213" y="3446027"/>
              <a:chExt cx="31458" cy="96270"/>
            </a:xfrm>
          </p:grpSpPr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19A22F4C-38BF-7EE4-4323-A5D9E4BB4BB6}"/>
                  </a:ext>
                </a:extLst>
              </p:cNvPr>
              <p:cNvSpPr/>
              <p:nvPr/>
            </p:nvSpPr>
            <p:spPr>
              <a:xfrm>
                <a:off x="3304213" y="345498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6 h 87315"/>
                  <a:gd name="connsiteX7" fmla="*/ 26878 w 31423"/>
                  <a:gd name="connsiteY7" fmla="*/ 6386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6"/>
                    </a:cubicBezTo>
                    <a:cubicBezTo>
                      <a:pt x="10830" y="9885"/>
                      <a:pt x="20762" y="9885"/>
                      <a:pt x="26878" y="6386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2EE33EB4-31DC-CE55-0587-D6CD4CEA8844}"/>
                  </a:ext>
                </a:extLst>
              </p:cNvPr>
              <p:cNvSpPr/>
              <p:nvPr/>
            </p:nvSpPr>
            <p:spPr>
              <a:xfrm>
                <a:off x="3304234" y="344602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AECA986-D599-F7E5-DB43-595086B02E52}"/>
                </a:ext>
              </a:extLst>
            </p:cNvPr>
            <p:cNvSpPr/>
            <p:nvPr/>
          </p:nvSpPr>
          <p:spPr>
            <a:xfrm rot="21402519">
              <a:off x="3312503" y="3847979"/>
              <a:ext cx="176982" cy="195695"/>
            </a:xfrm>
            <a:custGeom>
              <a:avLst/>
              <a:gdLst>
                <a:gd name="connsiteX0" fmla="*/ 171461 w 176982"/>
                <a:gd name="connsiteY0" fmla="*/ 159018 h 227313"/>
                <a:gd name="connsiteX1" fmla="*/ 171517 w 176982"/>
                <a:gd name="connsiteY1" fmla="*/ 159018 h 227313"/>
                <a:gd name="connsiteX2" fmla="*/ 107324 w 176982"/>
                <a:gd name="connsiteY2" fmla="*/ 11683 h 227313"/>
                <a:gd name="connsiteX3" fmla="*/ 69672 w 176982"/>
                <a:gd name="connsiteY3" fmla="*/ 11683 h 227313"/>
                <a:gd name="connsiteX4" fmla="*/ 5311 w 176982"/>
                <a:gd name="connsiteY4" fmla="*/ 159018 h 227313"/>
                <a:gd name="connsiteX5" fmla="*/ 5367 w 176982"/>
                <a:gd name="connsiteY5" fmla="*/ 159018 h 227313"/>
                <a:gd name="connsiteX6" fmla="*/ 26073 w 176982"/>
                <a:gd name="connsiteY6" fmla="*/ 212443 h 227313"/>
                <a:gd name="connsiteX7" fmla="*/ 151316 w 176982"/>
                <a:gd name="connsiteY7" fmla="*/ 212443 h 227313"/>
                <a:gd name="connsiteX8" fmla="*/ 171404 w 176982"/>
                <a:gd name="connsiteY8" fmla="*/ 159018 h 2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3">
                  <a:moveTo>
                    <a:pt x="171461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3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1" y="232270"/>
                    <a:pt x="116863" y="232270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DFB119F-3212-7660-232F-E97676C18C9C}"/>
                </a:ext>
              </a:extLst>
            </p:cNvPr>
            <p:cNvSpPr/>
            <p:nvPr/>
          </p:nvSpPr>
          <p:spPr>
            <a:xfrm rot="21402519">
              <a:off x="2117324" y="3952175"/>
              <a:ext cx="487898" cy="254304"/>
            </a:xfrm>
            <a:custGeom>
              <a:avLst/>
              <a:gdLst>
                <a:gd name="connsiteX0" fmla="*/ 252955 w 487898"/>
                <a:gd name="connsiteY0" fmla="*/ 0 h 295392"/>
                <a:gd name="connsiteX1" fmla="*/ 0 w 487898"/>
                <a:gd name="connsiteY1" fmla="*/ 153000 h 295392"/>
                <a:gd name="connsiteX2" fmla="*/ 243136 w 487898"/>
                <a:gd name="connsiteY2" fmla="*/ 295392 h 295392"/>
                <a:gd name="connsiteX3" fmla="*/ 487899 w 487898"/>
                <a:gd name="connsiteY3" fmla="*/ 134229 h 295392"/>
                <a:gd name="connsiteX4" fmla="*/ 252955 w 487898"/>
                <a:gd name="connsiteY4" fmla="*/ 0 h 2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898" h="295392">
                  <a:moveTo>
                    <a:pt x="252955" y="0"/>
                  </a:moveTo>
                  <a:lnTo>
                    <a:pt x="0" y="153000"/>
                  </a:lnTo>
                  <a:lnTo>
                    <a:pt x="243136" y="295392"/>
                  </a:lnTo>
                  <a:lnTo>
                    <a:pt x="487899" y="134229"/>
                  </a:lnTo>
                  <a:lnTo>
                    <a:pt x="252955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1" name="그래픽 5450">
              <a:extLst>
                <a:ext uri="{FF2B5EF4-FFF2-40B4-BE49-F238E27FC236}">
                  <a16:creationId xmlns:a16="http://schemas.microsoft.com/office/drawing/2014/main" id="{1A21BBD1-8452-1A43-EF6D-EB7F20D21FC8}"/>
                </a:ext>
              </a:extLst>
            </p:cNvPr>
            <p:cNvGrpSpPr/>
            <p:nvPr/>
          </p:nvGrpSpPr>
          <p:grpSpPr>
            <a:xfrm rot="21402519">
              <a:off x="2336035" y="3064804"/>
              <a:ext cx="468820" cy="991735"/>
              <a:chOff x="2282459" y="2284188"/>
              <a:chExt cx="468820" cy="1151968"/>
            </a:xfrm>
          </p:grpSpPr>
          <p:grpSp>
            <p:nvGrpSpPr>
              <p:cNvPr id="149" name="그래픽 5450">
                <a:extLst>
                  <a:ext uri="{FF2B5EF4-FFF2-40B4-BE49-F238E27FC236}">
                    <a16:creationId xmlns:a16="http://schemas.microsoft.com/office/drawing/2014/main" id="{90703BD5-3858-DDA7-DCF9-DFC3EF8ACD88}"/>
                  </a:ext>
                </a:extLst>
              </p:cNvPr>
              <p:cNvGrpSpPr/>
              <p:nvPr/>
            </p:nvGrpSpPr>
            <p:grpSpPr>
              <a:xfrm>
                <a:off x="2282459" y="3002648"/>
                <a:ext cx="468820" cy="433508"/>
                <a:chOff x="2282459" y="3002648"/>
                <a:chExt cx="468820" cy="433508"/>
              </a:xfrm>
            </p:grpSpPr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B8B2ED86-1567-5A24-A295-0D042513B8F4}"/>
                    </a:ext>
                  </a:extLst>
                </p:cNvPr>
                <p:cNvSpPr/>
                <p:nvPr/>
              </p:nvSpPr>
              <p:spPr>
                <a:xfrm>
                  <a:off x="2283021" y="3002648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7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7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BA6A22FC-8E31-A7ED-748F-72ACA315CF9D}"/>
                    </a:ext>
                  </a:extLst>
                </p:cNvPr>
                <p:cNvSpPr/>
                <p:nvPr/>
              </p:nvSpPr>
              <p:spPr>
                <a:xfrm>
                  <a:off x="2517403" y="3136876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2" name="자유형: 도형 231">
                  <a:extLst>
                    <a:ext uri="{FF2B5EF4-FFF2-40B4-BE49-F238E27FC236}">
                      <a16:creationId xmlns:a16="http://schemas.microsoft.com/office/drawing/2014/main" id="{CDA319CE-E7E4-6076-C584-89482BE8B268}"/>
                    </a:ext>
                  </a:extLst>
                </p:cNvPr>
                <p:cNvSpPr/>
                <p:nvPr/>
              </p:nvSpPr>
              <p:spPr>
                <a:xfrm>
                  <a:off x="2282459" y="3136876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0" name="그래픽 5450">
                <a:extLst>
                  <a:ext uri="{FF2B5EF4-FFF2-40B4-BE49-F238E27FC236}">
                    <a16:creationId xmlns:a16="http://schemas.microsoft.com/office/drawing/2014/main" id="{E3892555-1E8F-8C70-D43F-A53E37F6CA01}"/>
                  </a:ext>
                </a:extLst>
              </p:cNvPr>
              <p:cNvGrpSpPr/>
              <p:nvPr/>
            </p:nvGrpSpPr>
            <p:grpSpPr>
              <a:xfrm>
                <a:off x="2282459" y="2824435"/>
                <a:ext cx="468820" cy="433508"/>
                <a:chOff x="2282459" y="2824435"/>
                <a:chExt cx="468820" cy="433508"/>
              </a:xfrm>
            </p:grpSpPr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B9E47F6D-A7AD-5CB8-18D9-1B5F6C60D9EB}"/>
                    </a:ext>
                  </a:extLst>
                </p:cNvPr>
                <p:cNvSpPr/>
                <p:nvPr/>
              </p:nvSpPr>
              <p:spPr>
                <a:xfrm>
                  <a:off x="2283021" y="282443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5F13B2FA-69AE-A789-ADF5-1DCA8EB62130}"/>
                    </a:ext>
                  </a:extLst>
                </p:cNvPr>
                <p:cNvSpPr/>
                <p:nvPr/>
              </p:nvSpPr>
              <p:spPr>
                <a:xfrm>
                  <a:off x="2517403" y="295866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C937F68B-B517-86DD-A4BB-356F6C79CDA5}"/>
                    </a:ext>
                  </a:extLst>
                </p:cNvPr>
                <p:cNvSpPr/>
                <p:nvPr/>
              </p:nvSpPr>
              <p:spPr>
                <a:xfrm>
                  <a:off x="2282459" y="2958664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1" name="그래픽 5450">
                <a:extLst>
                  <a:ext uri="{FF2B5EF4-FFF2-40B4-BE49-F238E27FC236}">
                    <a16:creationId xmlns:a16="http://schemas.microsoft.com/office/drawing/2014/main" id="{C1471E73-849D-A543-5C1E-1281993A5AE9}"/>
                  </a:ext>
                </a:extLst>
              </p:cNvPr>
              <p:cNvGrpSpPr/>
              <p:nvPr/>
            </p:nvGrpSpPr>
            <p:grpSpPr>
              <a:xfrm>
                <a:off x="2282459" y="2648055"/>
                <a:ext cx="468820" cy="433563"/>
                <a:chOff x="2282459" y="2648055"/>
                <a:chExt cx="468820" cy="433563"/>
              </a:xfrm>
            </p:grpSpPr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C2A5C455-C3EF-5CD5-1DA3-1FF08BE31D4A}"/>
                    </a:ext>
                  </a:extLst>
                </p:cNvPr>
                <p:cNvSpPr/>
                <p:nvPr/>
              </p:nvSpPr>
              <p:spPr>
                <a:xfrm>
                  <a:off x="2283021" y="264805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56B419CB-0D12-BBD5-25BF-0FF9B3708271}"/>
                    </a:ext>
                  </a:extLst>
                </p:cNvPr>
                <p:cNvSpPr/>
                <p:nvPr/>
              </p:nvSpPr>
              <p:spPr>
                <a:xfrm>
                  <a:off x="2517403" y="2782284"/>
                  <a:ext cx="233877" cy="299334"/>
                </a:xfrm>
                <a:custGeom>
                  <a:avLst/>
                  <a:gdLst>
                    <a:gd name="connsiteX0" fmla="*/ 233877 w 233877"/>
                    <a:gd name="connsiteY0" fmla="*/ 0 h 299334"/>
                    <a:gd name="connsiteX1" fmla="*/ 233316 w 233877"/>
                    <a:gd name="connsiteY1" fmla="*/ 165106 h 299334"/>
                    <a:gd name="connsiteX2" fmla="*/ 0 w 233877"/>
                    <a:gd name="connsiteY2" fmla="*/ 299335 h 299334"/>
                    <a:gd name="connsiteX3" fmla="*/ 561 w 233877"/>
                    <a:gd name="connsiteY3" fmla="*/ 134229 h 299334"/>
                    <a:gd name="connsiteX4" fmla="*/ 233877 w 233877"/>
                    <a:gd name="connsiteY4" fmla="*/ 0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4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1DB54B54-0B22-EB3D-F80E-2F0AEEA6DFFE}"/>
                    </a:ext>
                  </a:extLst>
                </p:cNvPr>
                <p:cNvSpPr/>
                <p:nvPr/>
              </p:nvSpPr>
              <p:spPr>
                <a:xfrm>
                  <a:off x="2282459" y="2782284"/>
                  <a:ext cx="235504" cy="299334"/>
                </a:xfrm>
                <a:custGeom>
                  <a:avLst/>
                  <a:gdLst>
                    <a:gd name="connsiteX0" fmla="*/ 235505 w 235504"/>
                    <a:gd name="connsiteY0" fmla="*/ 134229 h 299334"/>
                    <a:gd name="connsiteX1" fmla="*/ 234943 w 235504"/>
                    <a:gd name="connsiteY1" fmla="*/ 299335 h 299334"/>
                    <a:gd name="connsiteX2" fmla="*/ 0 w 235504"/>
                    <a:gd name="connsiteY2" fmla="*/ 165106 h 299334"/>
                    <a:gd name="connsiteX3" fmla="*/ 561 w 235504"/>
                    <a:gd name="connsiteY3" fmla="*/ 0 h 299334"/>
                    <a:gd name="connsiteX4" fmla="*/ 235505 w 235504"/>
                    <a:gd name="connsiteY4" fmla="*/ 134229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4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2" name="그래픽 5450">
                <a:extLst>
                  <a:ext uri="{FF2B5EF4-FFF2-40B4-BE49-F238E27FC236}">
                    <a16:creationId xmlns:a16="http://schemas.microsoft.com/office/drawing/2014/main" id="{B35FF461-BB2B-AEB1-0302-37A5C2811F6A}"/>
                  </a:ext>
                </a:extLst>
              </p:cNvPr>
              <p:cNvGrpSpPr/>
              <p:nvPr/>
            </p:nvGrpSpPr>
            <p:grpSpPr>
              <a:xfrm>
                <a:off x="2282459" y="2468620"/>
                <a:ext cx="468820" cy="433564"/>
                <a:chOff x="2282459" y="2468620"/>
                <a:chExt cx="468820" cy="433564"/>
              </a:xfrm>
            </p:grpSpPr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EBE7D7DC-A0E8-778D-00AF-CD9CBF3AAD47}"/>
                    </a:ext>
                  </a:extLst>
                </p:cNvPr>
                <p:cNvSpPr/>
                <p:nvPr/>
              </p:nvSpPr>
              <p:spPr>
                <a:xfrm>
                  <a:off x="2283021" y="2468620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77CBFF90-53F4-BFDF-0BD0-3104508C25BC}"/>
                    </a:ext>
                  </a:extLst>
                </p:cNvPr>
                <p:cNvSpPr/>
                <p:nvPr/>
              </p:nvSpPr>
              <p:spPr>
                <a:xfrm>
                  <a:off x="2517403" y="2602849"/>
                  <a:ext cx="233877" cy="299335"/>
                </a:xfrm>
                <a:custGeom>
                  <a:avLst/>
                  <a:gdLst>
                    <a:gd name="connsiteX0" fmla="*/ 233877 w 233877"/>
                    <a:gd name="connsiteY0" fmla="*/ 0 h 299335"/>
                    <a:gd name="connsiteX1" fmla="*/ 233316 w 233877"/>
                    <a:gd name="connsiteY1" fmla="*/ 165106 h 299335"/>
                    <a:gd name="connsiteX2" fmla="*/ 0 w 233877"/>
                    <a:gd name="connsiteY2" fmla="*/ 299335 h 299335"/>
                    <a:gd name="connsiteX3" fmla="*/ 561 w 233877"/>
                    <a:gd name="connsiteY3" fmla="*/ 134229 h 299335"/>
                    <a:gd name="connsiteX4" fmla="*/ 233877 w 233877"/>
                    <a:gd name="connsiteY4" fmla="*/ 0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5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12201A4-53A4-74D4-4FD8-03DEBBFE0AD5}"/>
                    </a:ext>
                  </a:extLst>
                </p:cNvPr>
                <p:cNvSpPr/>
                <p:nvPr/>
              </p:nvSpPr>
              <p:spPr>
                <a:xfrm>
                  <a:off x="2282459" y="260284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051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" name="그래픽 5450">
                <a:extLst>
                  <a:ext uri="{FF2B5EF4-FFF2-40B4-BE49-F238E27FC236}">
                    <a16:creationId xmlns:a16="http://schemas.microsoft.com/office/drawing/2014/main" id="{46ED94FE-1E20-5D22-9AFE-34DC3F6DE4DE}"/>
                  </a:ext>
                </a:extLst>
              </p:cNvPr>
              <p:cNvGrpSpPr/>
              <p:nvPr/>
            </p:nvGrpSpPr>
            <p:grpSpPr>
              <a:xfrm>
                <a:off x="2282459" y="2292296"/>
                <a:ext cx="468820" cy="433508"/>
                <a:chOff x="2282459" y="2292296"/>
                <a:chExt cx="468820" cy="433508"/>
              </a:xfrm>
            </p:grpSpPr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706AA7B9-DB49-CF74-81CE-7B368C654732}"/>
                    </a:ext>
                  </a:extLst>
                </p:cNvPr>
                <p:cNvSpPr/>
                <p:nvPr/>
              </p:nvSpPr>
              <p:spPr>
                <a:xfrm>
                  <a:off x="2283021" y="2292296"/>
                  <a:ext cx="468259" cy="268401"/>
                </a:xfrm>
                <a:custGeom>
                  <a:avLst/>
                  <a:gdLst>
                    <a:gd name="connsiteX0" fmla="*/ 468260 w 468259"/>
                    <a:gd name="connsiteY0" fmla="*/ 134229 h 268401"/>
                    <a:gd name="connsiteX1" fmla="*/ 234943 w 468259"/>
                    <a:gd name="connsiteY1" fmla="*/ 268402 h 268401"/>
                    <a:gd name="connsiteX2" fmla="*/ 0 w 468259"/>
                    <a:gd name="connsiteY2" fmla="*/ 134173 h 268401"/>
                    <a:gd name="connsiteX3" fmla="*/ 233372 w 468259"/>
                    <a:gd name="connsiteY3" fmla="*/ 0 h 268401"/>
                    <a:gd name="connsiteX4" fmla="*/ 468260 w 468259"/>
                    <a:gd name="connsiteY4" fmla="*/ 134229 h 268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01">
                      <a:moveTo>
                        <a:pt x="468260" y="134229"/>
                      </a:moveTo>
                      <a:lnTo>
                        <a:pt x="234943" y="268402"/>
                      </a:lnTo>
                      <a:lnTo>
                        <a:pt x="0" y="134173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3CC1EFD5-1FE2-333C-FBB3-7EFD11CFACB7}"/>
                    </a:ext>
                  </a:extLst>
                </p:cNvPr>
                <p:cNvSpPr/>
                <p:nvPr/>
              </p:nvSpPr>
              <p:spPr>
                <a:xfrm>
                  <a:off x="2517403" y="242652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051 h 299279"/>
                    <a:gd name="connsiteX2" fmla="*/ 0 w 233877"/>
                    <a:gd name="connsiteY2" fmla="*/ 299280 h 299279"/>
                    <a:gd name="connsiteX3" fmla="*/ 561 w 233877"/>
                    <a:gd name="connsiteY3" fmla="*/ 134173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051"/>
                      </a:lnTo>
                      <a:lnTo>
                        <a:pt x="0" y="299280"/>
                      </a:lnTo>
                      <a:lnTo>
                        <a:pt x="561" y="134173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EFBCB058-8554-864F-37B0-6E203085E0D7}"/>
                    </a:ext>
                  </a:extLst>
                </p:cNvPr>
                <p:cNvSpPr/>
                <p:nvPr/>
              </p:nvSpPr>
              <p:spPr>
                <a:xfrm>
                  <a:off x="2282459" y="242646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106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4" name="그래픽 5450">
                <a:extLst>
                  <a:ext uri="{FF2B5EF4-FFF2-40B4-BE49-F238E27FC236}">
                    <a16:creationId xmlns:a16="http://schemas.microsoft.com/office/drawing/2014/main" id="{B7920BEB-FC94-9F2D-3008-7D97F4DCCA4F}"/>
                  </a:ext>
                </a:extLst>
              </p:cNvPr>
              <p:cNvGrpSpPr/>
              <p:nvPr/>
            </p:nvGrpSpPr>
            <p:grpSpPr>
              <a:xfrm>
                <a:off x="2362925" y="2284188"/>
                <a:ext cx="307889" cy="225362"/>
                <a:chOff x="2362925" y="2284188"/>
                <a:chExt cx="307889" cy="225362"/>
              </a:xfrm>
            </p:grpSpPr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E9EB0489-AFBC-DFE0-E43E-1B31AAC26CA4}"/>
                    </a:ext>
                  </a:extLst>
                </p:cNvPr>
                <p:cNvSpPr/>
                <p:nvPr/>
              </p:nvSpPr>
              <p:spPr>
                <a:xfrm>
                  <a:off x="2363318" y="2284188"/>
                  <a:ext cx="307496" cy="176268"/>
                </a:xfrm>
                <a:custGeom>
                  <a:avLst/>
                  <a:gdLst>
                    <a:gd name="connsiteX0" fmla="*/ 307497 w 307496"/>
                    <a:gd name="connsiteY0" fmla="*/ 88134 h 176268"/>
                    <a:gd name="connsiteX1" fmla="*/ 154253 w 307496"/>
                    <a:gd name="connsiteY1" fmla="*/ 176269 h 176268"/>
                    <a:gd name="connsiteX2" fmla="*/ 0 w 307496"/>
                    <a:gd name="connsiteY2" fmla="*/ 88134 h 176268"/>
                    <a:gd name="connsiteX3" fmla="*/ 153243 w 307496"/>
                    <a:gd name="connsiteY3" fmla="*/ 0 h 176268"/>
                    <a:gd name="connsiteX4" fmla="*/ 307497 w 307496"/>
                    <a:gd name="connsiteY4" fmla="*/ 88134 h 17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496" h="176268">
                      <a:moveTo>
                        <a:pt x="307497" y="88134"/>
                      </a:moveTo>
                      <a:lnTo>
                        <a:pt x="154253" y="176269"/>
                      </a:lnTo>
                      <a:lnTo>
                        <a:pt x="0" y="88134"/>
                      </a:lnTo>
                      <a:lnTo>
                        <a:pt x="153243" y="0"/>
                      </a:lnTo>
                      <a:lnTo>
                        <a:pt x="307497" y="88134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6" name="자유형: 도형 215">
                  <a:extLst>
                    <a:ext uri="{FF2B5EF4-FFF2-40B4-BE49-F238E27FC236}">
                      <a16:creationId xmlns:a16="http://schemas.microsoft.com/office/drawing/2014/main" id="{552D218A-0DF6-E7B8-B8D2-ACB578F8F302}"/>
                    </a:ext>
                  </a:extLst>
                </p:cNvPr>
                <p:cNvSpPr/>
                <p:nvPr/>
              </p:nvSpPr>
              <p:spPr>
                <a:xfrm>
                  <a:off x="2517234" y="2372322"/>
                  <a:ext cx="153580" cy="137227"/>
                </a:xfrm>
                <a:custGeom>
                  <a:avLst/>
                  <a:gdLst>
                    <a:gd name="connsiteX0" fmla="*/ 153580 w 153580"/>
                    <a:gd name="connsiteY0" fmla="*/ 0 h 137227"/>
                    <a:gd name="connsiteX1" fmla="*/ 153243 w 153580"/>
                    <a:gd name="connsiteY1" fmla="*/ 49093 h 137227"/>
                    <a:gd name="connsiteX2" fmla="*/ 0 w 153580"/>
                    <a:gd name="connsiteY2" fmla="*/ 137228 h 137227"/>
                    <a:gd name="connsiteX3" fmla="*/ 337 w 153580"/>
                    <a:gd name="connsiteY3" fmla="*/ 88134 h 137227"/>
                    <a:gd name="connsiteX4" fmla="*/ 153580 w 153580"/>
                    <a:gd name="connsiteY4" fmla="*/ 0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580" h="137227">
                      <a:moveTo>
                        <a:pt x="153580" y="0"/>
                      </a:moveTo>
                      <a:lnTo>
                        <a:pt x="153243" y="49093"/>
                      </a:lnTo>
                      <a:lnTo>
                        <a:pt x="0" y="137228"/>
                      </a:lnTo>
                      <a:lnTo>
                        <a:pt x="337" y="88134"/>
                      </a:lnTo>
                      <a:lnTo>
                        <a:pt x="15358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7" name="자유형: 도형 216">
                  <a:extLst>
                    <a:ext uri="{FF2B5EF4-FFF2-40B4-BE49-F238E27FC236}">
                      <a16:creationId xmlns:a16="http://schemas.microsoft.com/office/drawing/2014/main" id="{5E998B48-68CD-4671-D8B8-CA4BAF0C1D10}"/>
                    </a:ext>
                  </a:extLst>
                </p:cNvPr>
                <p:cNvSpPr/>
                <p:nvPr/>
              </p:nvSpPr>
              <p:spPr>
                <a:xfrm>
                  <a:off x="2362925" y="2372322"/>
                  <a:ext cx="154646" cy="137227"/>
                </a:xfrm>
                <a:custGeom>
                  <a:avLst/>
                  <a:gdLst>
                    <a:gd name="connsiteX0" fmla="*/ 154646 w 154646"/>
                    <a:gd name="connsiteY0" fmla="*/ 88134 h 137227"/>
                    <a:gd name="connsiteX1" fmla="*/ 154310 w 154646"/>
                    <a:gd name="connsiteY1" fmla="*/ 137228 h 137227"/>
                    <a:gd name="connsiteX2" fmla="*/ 0 w 154646"/>
                    <a:gd name="connsiteY2" fmla="*/ 49093 h 137227"/>
                    <a:gd name="connsiteX3" fmla="*/ 393 w 154646"/>
                    <a:gd name="connsiteY3" fmla="*/ 0 h 137227"/>
                    <a:gd name="connsiteX4" fmla="*/ 154646 w 154646"/>
                    <a:gd name="connsiteY4" fmla="*/ 88134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646" h="137227">
                      <a:moveTo>
                        <a:pt x="154646" y="88134"/>
                      </a:moveTo>
                      <a:lnTo>
                        <a:pt x="154310" y="137228"/>
                      </a:lnTo>
                      <a:lnTo>
                        <a:pt x="0" y="49093"/>
                      </a:lnTo>
                      <a:lnTo>
                        <a:pt x="393" y="0"/>
                      </a:lnTo>
                      <a:lnTo>
                        <a:pt x="154646" y="88134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5" name="그래픽 5450">
                <a:extLst>
                  <a:ext uri="{FF2B5EF4-FFF2-40B4-BE49-F238E27FC236}">
                    <a16:creationId xmlns:a16="http://schemas.microsoft.com/office/drawing/2014/main" id="{19FFACCF-C327-9035-1405-8A6DA140BA09}"/>
                  </a:ext>
                </a:extLst>
              </p:cNvPr>
              <p:cNvGrpSpPr/>
              <p:nvPr/>
            </p:nvGrpSpPr>
            <p:grpSpPr>
              <a:xfrm>
                <a:off x="2321794" y="2484392"/>
                <a:ext cx="156834" cy="183488"/>
                <a:chOff x="2321794" y="2484392"/>
                <a:chExt cx="156834" cy="183488"/>
              </a:xfrm>
              <a:solidFill>
                <a:srgbClr val="7A9BAC"/>
              </a:solidFill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035AC362-383F-2A68-0FB1-DAF5B1C48610}"/>
                    </a:ext>
                  </a:extLst>
                </p:cNvPr>
                <p:cNvSpPr/>
                <p:nvPr/>
              </p:nvSpPr>
              <p:spPr>
                <a:xfrm>
                  <a:off x="2321794" y="248439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1755A4EB-2235-F036-2DE1-0E5F00049320}"/>
                    </a:ext>
                  </a:extLst>
                </p:cNvPr>
                <p:cNvSpPr/>
                <p:nvPr/>
              </p:nvSpPr>
              <p:spPr>
                <a:xfrm>
                  <a:off x="2355855" y="250388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2" name="자유형: 도형 211">
                  <a:extLst>
                    <a:ext uri="{FF2B5EF4-FFF2-40B4-BE49-F238E27FC236}">
                      <a16:creationId xmlns:a16="http://schemas.microsoft.com/office/drawing/2014/main" id="{F9572563-22CF-E07F-21C8-8CF9D8C76FD2}"/>
                    </a:ext>
                  </a:extLst>
                </p:cNvPr>
                <p:cNvSpPr/>
                <p:nvPr/>
              </p:nvSpPr>
              <p:spPr>
                <a:xfrm>
                  <a:off x="2389915" y="252332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B06D8491-A810-B438-D848-2B86BA444FCD}"/>
                    </a:ext>
                  </a:extLst>
                </p:cNvPr>
                <p:cNvSpPr/>
                <p:nvPr/>
              </p:nvSpPr>
              <p:spPr>
                <a:xfrm>
                  <a:off x="2423975" y="254281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C24CD0A8-3F10-C671-775C-EC784B898E16}"/>
                    </a:ext>
                  </a:extLst>
                </p:cNvPr>
                <p:cNvSpPr/>
                <p:nvPr/>
              </p:nvSpPr>
              <p:spPr>
                <a:xfrm>
                  <a:off x="2458036" y="256225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6" name="그래픽 5450">
                <a:extLst>
                  <a:ext uri="{FF2B5EF4-FFF2-40B4-BE49-F238E27FC236}">
                    <a16:creationId xmlns:a16="http://schemas.microsoft.com/office/drawing/2014/main" id="{ECD0C8A1-0002-E90D-511D-4E205BED8FB2}"/>
                  </a:ext>
                </a:extLst>
              </p:cNvPr>
              <p:cNvGrpSpPr/>
              <p:nvPr/>
            </p:nvGrpSpPr>
            <p:grpSpPr>
              <a:xfrm>
                <a:off x="2321794" y="2660772"/>
                <a:ext cx="156834" cy="183488"/>
                <a:chOff x="2321794" y="2660772"/>
                <a:chExt cx="156834" cy="183488"/>
              </a:xfrm>
              <a:solidFill>
                <a:srgbClr val="7A9BAC"/>
              </a:solidFill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81783B3B-491F-3107-CBA2-7C20479F0D51}"/>
                    </a:ext>
                  </a:extLst>
                </p:cNvPr>
                <p:cNvSpPr/>
                <p:nvPr/>
              </p:nvSpPr>
              <p:spPr>
                <a:xfrm>
                  <a:off x="2321794" y="266077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848EF90C-94D4-D68A-2441-0AC771530671}"/>
                    </a:ext>
                  </a:extLst>
                </p:cNvPr>
                <p:cNvSpPr/>
                <p:nvPr/>
              </p:nvSpPr>
              <p:spPr>
                <a:xfrm>
                  <a:off x="2355855" y="268021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179FBF0E-EB61-CD15-3494-476C2CD54937}"/>
                    </a:ext>
                  </a:extLst>
                </p:cNvPr>
                <p:cNvSpPr/>
                <p:nvPr/>
              </p:nvSpPr>
              <p:spPr>
                <a:xfrm>
                  <a:off x="2389915" y="269970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17183CF8-5E21-ACEB-6604-9E34FA7B881F}"/>
                    </a:ext>
                  </a:extLst>
                </p:cNvPr>
                <p:cNvSpPr/>
                <p:nvPr/>
              </p:nvSpPr>
              <p:spPr>
                <a:xfrm>
                  <a:off x="2423975" y="271919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A18AD4F4-9AAE-8F13-9F03-23518D9D82B6}"/>
                    </a:ext>
                  </a:extLst>
                </p:cNvPr>
                <p:cNvSpPr/>
                <p:nvPr/>
              </p:nvSpPr>
              <p:spPr>
                <a:xfrm>
                  <a:off x="2458036" y="273863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69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69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7" name="그래픽 5450">
                <a:extLst>
                  <a:ext uri="{FF2B5EF4-FFF2-40B4-BE49-F238E27FC236}">
                    <a16:creationId xmlns:a16="http://schemas.microsoft.com/office/drawing/2014/main" id="{AB58754E-1ED1-DF3C-35FA-82F570814F95}"/>
                  </a:ext>
                </a:extLst>
              </p:cNvPr>
              <p:cNvGrpSpPr/>
              <p:nvPr/>
            </p:nvGrpSpPr>
            <p:grpSpPr>
              <a:xfrm>
                <a:off x="2321794" y="2837152"/>
                <a:ext cx="156834" cy="183433"/>
                <a:chOff x="2321794" y="2837152"/>
                <a:chExt cx="156834" cy="183433"/>
              </a:xfrm>
              <a:solidFill>
                <a:srgbClr val="7A9BAC"/>
              </a:solidFill>
            </p:grpSpPr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2155CA98-01A3-4582-3456-6AF56134B293}"/>
                    </a:ext>
                  </a:extLst>
                </p:cNvPr>
                <p:cNvSpPr/>
                <p:nvPr/>
              </p:nvSpPr>
              <p:spPr>
                <a:xfrm>
                  <a:off x="2321794" y="2837152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24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7AC8BD1E-82C9-E278-52D8-02A907DFB82F}"/>
                    </a:ext>
                  </a:extLst>
                </p:cNvPr>
                <p:cNvSpPr/>
                <p:nvPr/>
              </p:nvSpPr>
              <p:spPr>
                <a:xfrm>
                  <a:off x="2355855" y="285659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5035F681-8DDB-519F-C014-064B6891AEED}"/>
                    </a:ext>
                  </a:extLst>
                </p:cNvPr>
                <p:cNvSpPr/>
                <p:nvPr/>
              </p:nvSpPr>
              <p:spPr>
                <a:xfrm>
                  <a:off x="2389915" y="287608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2C8107E3-F471-B856-3CD6-3F748956E290}"/>
                    </a:ext>
                  </a:extLst>
                </p:cNvPr>
                <p:cNvSpPr/>
                <p:nvPr/>
              </p:nvSpPr>
              <p:spPr>
                <a:xfrm>
                  <a:off x="2423975" y="289552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A26784B9-96C5-4AE9-6E72-4480728ECC5C}"/>
                    </a:ext>
                  </a:extLst>
                </p:cNvPr>
                <p:cNvSpPr/>
                <p:nvPr/>
              </p:nvSpPr>
              <p:spPr>
                <a:xfrm>
                  <a:off x="2458036" y="291501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8" name="그래픽 5450">
                <a:extLst>
                  <a:ext uri="{FF2B5EF4-FFF2-40B4-BE49-F238E27FC236}">
                    <a16:creationId xmlns:a16="http://schemas.microsoft.com/office/drawing/2014/main" id="{AEAD1A33-67EB-1AB4-6802-30FA83ACDF74}"/>
                  </a:ext>
                </a:extLst>
              </p:cNvPr>
              <p:cNvGrpSpPr/>
              <p:nvPr/>
            </p:nvGrpSpPr>
            <p:grpSpPr>
              <a:xfrm>
                <a:off x="2321794" y="3013477"/>
                <a:ext cx="156834" cy="183488"/>
                <a:chOff x="2321794" y="3013477"/>
                <a:chExt cx="156834" cy="183488"/>
              </a:xfrm>
              <a:solidFill>
                <a:srgbClr val="7A9BAC"/>
              </a:solidFill>
            </p:grpSpPr>
            <p:sp>
              <p:nvSpPr>
                <p:cNvPr id="195" name="자유형: 도형 194">
                  <a:extLst>
                    <a:ext uri="{FF2B5EF4-FFF2-40B4-BE49-F238E27FC236}">
                      <a16:creationId xmlns:a16="http://schemas.microsoft.com/office/drawing/2014/main" id="{3D41D42F-A525-77DE-E5F6-2AB6F983AF0A}"/>
                    </a:ext>
                  </a:extLst>
                </p:cNvPr>
                <p:cNvSpPr/>
                <p:nvPr/>
              </p:nvSpPr>
              <p:spPr>
                <a:xfrm>
                  <a:off x="2321794" y="301347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644C9938-8185-D165-7623-C228603FC2E2}"/>
                    </a:ext>
                  </a:extLst>
                </p:cNvPr>
                <p:cNvSpPr/>
                <p:nvPr/>
              </p:nvSpPr>
              <p:spPr>
                <a:xfrm>
                  <a:off x="2355855" y="303297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FB8C97BF-41CD-6483-7545-9B914387F70F}"/>
                    </a:ext>
                  </a:extLst>
                </p:cNvPr>
                <p:cNvSpPr/>
                <p:nvPr/>
              </p:nvSpPr>
              <p:spPr>
                <a:xfrm>
                  <a:off x="2389915" y="305240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1FC57B06-F4B3-2830-7B18-66AEFDD9988B}"/>
                    </a:ext>
                  </a:extLst>
                </p:cNvPr>
                <p:cNvSpPr/>
                <p:nvPr/>
              </p:nvSpPr>
              <p:spPr>
                <a:xfrm>
                  <a:off x="2423975" y="307190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4F01EDEA-2664-D1EF-C551-8ED4EFB3FEF1}"/>
                    </a:ext>
                  </a:extLst>
                </p:cNvPr>
                <p:cNvSpPr/>
                <p:nvPr/>
              </p:nvSpPr>
              <p:spPr>
                <a:xfrm>
                  <a:off x="2458036" y="309139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" name="그래픽 5450">
                <a:extLst>
                  <a:ext uri="{FF2B5EF4-FFF2-40B4-BE49-F238E27FC236}">
                    <a16:creationId xmlns:a16="http://schemas.microsoft.com/office/drawing/2014/main" id="{963A08A4-1879-5285-0309-D6B8D648F9DD}"/>
                  </a:ext>
                </a:extLst>
              </p:cNvPr>
              <p:cNvGrpSpPr/>
              <p:nvPr/>
            </p:nvGrpSpPr>
            <p:grpSpPr>
              <a:xfrm>
                <a:off x="2321794" y="3189857"/>
                <a:ext cx="156834" cy="183488"/>
                <a:chOff x="2321794" y="3189857"/>
                <a:chExt cx="156834" cy="183488"/>
              </a:xfrm>
              <a:solidFill>
                <a:srgbClr val="7A9BAC"/>
              </a:solidFill>
            </p:grpSpPr>
            <p:sp>
              <p:nvSpPr>
                <p:cNvPr id="190" name="자유형: 도형 189">
                  <a:extLst>
                    <a:ext uri="{FF2B5EF4-FFF2-40B4-BE49-F238E27FC236}">
                      <a16:creationId xmlns:a16="http://schemas.microsoft.com/office/drawing/2014/main" id="{C237A609-9879-2444-1EFE-3610303FBC6D}"/>
                    </a:ext>
                  </a:extLst>
                </p:cNvPr>
                <p:cNvSpPr/>
                <p:nvPr/>
              </p:nvSpPr>
              <p:spPr>
                <a:xfrm>
                  <a:off x="2321794" y="3189857"/>
                  <a:ext cx="20593" cy="105627"/>
                </a:xfrm>
                <a:custGeom>
                  <a:avLst/>
                  <a:gdLst>
                    <a:gd name="connsiteX0" fmla="*/ 20593 w 20593"/>
                    <a:gd name="connsiteY0" fmla="*/ 11607 h 105627"/>
                    <a:gd name="connsiteX1" fmla="*/ 20313 w 20593"/>
                    <a:gd name="connsiteY1" fmla="*/ 105628 h 105627"/>
                    <a:gd name="connsiteX2" fmla="*/ 0 w 20593"/>
                    <a:gd name="connsiteY2" fmla="*/ 94021 h 105627"/>
                    <a:gd name="connsiteX3" fmla="*/ 224 w 20593"/>
                    <a:gd name="connsiteY3" fmla="*/ 0 h 105627"/>
                    <a:gd name="connsiteX4" fmla="*/ 20593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" name="자유형: 도형 190">
                  <a:extLst>
                    <a:ext uri="{FF2B5EF4-FFF2-40B4-BE49-F238E27FC236}">
                      <a16:creationId xmlns:a16="http://schemas.microsoft.com/office/drawing/2014/main" id="{ACBF943F-47E4-7225-CE2D-EA0D43F39AC0}"/>
                    </a:ext>
                  </a:extLst>
                </p:cNvPr>
                <p:cNvSpPr/>
                <p:nvPr/>
              </p:nvSpPr>
              <p:spPr>
                <a:xfrm>
                  <a:off x="2355855" y="320935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E37F4507-6806-13FF-2B9E-54F9BD2233DC}"/>
                    </a:ext>
                  </a:extLst>
                </p:cNvPr>
                <p:cNvSpPr/>
                <p:nvPr/>
              </p:nvSpPr>
              <p:spPr>
                <a:xfrm>
                  <a:off x="2389915" y="322878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68EBA0D0-BBFD-8B28-7726-28114C88BB22}"/>
                    </a:ext>
                  </a:extLst>
                </p:cNvPr>
                <p:cNvSpPr/>
                <p:nvPr/>
              </p:nvSpPr>
              <p:spPr>
                <a:xfrm>
                  <a:off x="2423975" y="324828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" name="자유형: 도형 193">
                  <a:extLst>
                    <a:ext uri="{FF2B5EF4-FFF2-40B4-BE49-F238E27FC236}">
                      <a16:creationId xmlns:a16="http://schemas.microsoft.com/office/drawing/2014/main" id="{27DF8428-0877-CDB4-4316-53CEF7085D49}"/>
                    </a:ext>
                  </a:extLst>
                </p:cNvPr>
                <p:cNvSpPr/>
                <p:nvPr/>
              </p:nvSpPr>
              <p:spPr>
                <a:xfrm>
                  <a:off x="2458036" y="326771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3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3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3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" name="그래픽 5450">
                <a:extLst>
                  <a:ext uri="{FF2B5EF4-FFF2-40B4-BE49-F238E27FC236}">
                    <a16:creationId xmlns:a16="http://schemas.microsoft.com/office/drawing/2014/main" id="{EF03CFFE-4FA8-8F25-AE33-FCE75B80D2A6}"/>
                  </a:ext>
                </a:extLst>
              </p:cNvPr>
              <p:cNvGrpSpPr/>
              <p:nvPr/>
            </p:nvGrpSpPr>
            <p:grpSpPr>
              <a:xfrm>
                <a:off x="2557243" y="2484392"/>
                <a:ext cx="156890" cy="183488"/>
                <a:chOff x="2557243" y="2484392"/>
                <a:chExt cx="156890" cy="183488"/>
              </a:xfrm>
              <a:solidFill>
                <a:srgbClr val="94AFBD"/>
              </a:solidFill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11476F24-9A0C-EF34-73D3-0520E04EDEE0}"/>
                    </a:ext>
                  </a:extLst>
                </p:cNvPr>
                <p:cNvSpPr/>
                <p:nvPr/>
              </p:nvSpPr>
              <p:spPr>
                <a:xfrm>
                  <a:off x="2693540" y="248439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FC629EF-1A85-0ADA-0BA4-7AA443095BA3}"/>
                    </a:ext>
                  </a:extLst>
                </p:cNvPr>
                <p:cNvSpPr/>
                <p:nvPr/>
              </p:nvSpPr>
              <p:spPr>
                <a:xfrm>
                  <a:off x="2659480" y="2503885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2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2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C2D4A93D-5D96-8657-3D58-FD71FBF2C269}"/>
                    </a:ext>
                  </a:extLst>
                </p:cNvPr>
                <p:cNvSpPr/>
                <p:nvPr/>
              </p:nvSpPr>
              <p:spPr>
                <a:xfrm>
                  <a:off x="2625364" y="252332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8A270908-8513-42A4-4BFF-CB4D5ED9143F}"/>
                    </a:ext>
                  </a:extLst>
                </p:cNvPr>
                <p:cNvSpPr/>
                <p:nvPr/>
              </p:nvSpPr>
              <p:spPr>
                <a:xfrm>
                  <a:off x="2591303" y="254281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" name="자유형: 도형 188">
                  <a:extLst>
                    <a:ext uri="{FF2B5EF4-FFF2-40B4-BE49-F238E27FC236}">
                      <a16:creationId xmlns:a16="http://schemas.microsoft.com/office/drawing/2014/main" id="{37DCDF81-B923-DB8E-F9D7-57F6DCC954AE}"/>
                    </a:ext>
                  </a:extLst>
                </p:cNvPr>
                <p:cNvSpPr/>
                <p:nvPr/>
              </p:nvSpPr>
              <p:spPr>
                <a:xfrm>
                  <a:off x="2557243" y="256225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1" name="그래픽 5450">
                <a:extLst>
                  <a:ext uri="{FF2B5EF4-FFF2-40B4-BE49-F238E27FC236}">
                    <a16:creationId xmlns:a16="http://schemas.microsoft.com/office/drawing/2014/main" id="{F7FDF59C-AF9A-8E99-FADC-0E5D9540D068}"/>
                  </a:ext>
                </a:extLst>
              </p:cNvPr>
              <p:cNvGrpSpPr/>
              <p:nvPr/>
            </p:nvGrpSpPr>
            <p:grpSpPr>
              <a:xfrm>
                <a:off x="2557243" y="2660772"/>
                <a:ext cx="156890" cy="183488"/>
                <a:chOff x="2557243" y="2660772"/>
                <a:chExt cx="156890" cy="183488"/>
              </a:xfrm>
              <a:solidFill>
                <a:srgbClr val="94AFBD"/>
              </a:solidFill>
            </p:grpSpPr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939440ED-A75D-1375-ABF6-2C74B5F59E69}"/>
                    </a:ext>
                  </a:extLst>
                </p:cNvPr>
                <p:cNvSpPr/>
                <p:nvPr/>
              </p:nvSpPr>
              <p:spPr>
                <a:xfrm>
                  <a:off x="2693540" y="266077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561888E4-8987-EDD4-9215-1E182BBAF4F5}"/>
                    </a:ext>
                  </a:extLst>
                </p:cNvPr>
                <p:cNvSpPr/>
                <p:nvPr/>
              </p:nvSpPr>
              <p:spPr>
                <a:xfrm>
                  <a:off x="2659480" y="268021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1B85EA8C-4D30-6646-7929-17BB8249F883}"/>
                    </a:ext>
                  </a:extLst>
                </p:cNvPr>
                <p:cNvSpPr/>
                <p:nvPr/>
              </p:nvSpPr>
              <p:spPr>
                <a:xfrm>
                  <a:off x="2625364" y="2699702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411A5EF-EBF3-E37A-B0B6-FC8C1E2B6B5F}"/>
                    </a:ext>
                  </a:extLst>
                </p:cNvPr>
                <p:cNvSpPr/>
                <p:nvPr/>
              </p:nvSpPr>
              <p:spPr>
                <a:xfrm>
                  <a:off x="2591303" y="271919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" name="자유형: 도형 183">
                  <a:extLst>
                    <a:ext uri="{FF2B5EF4-FFF2-40B4-BE49-F238E27FC236}">
                      <a16:creationId xmlns:a16="http://schemas.microsoft.com/office/drawing/2014/main" id="{2633EF7D-F62A-D964-2D86-090A337EB70A}"/>
                    </a:ext>
                  </a:extLst>
                </p:cNvPr>
                <p:cNvSpPr/>
                <p:nvPr/>
              </p:nvSpPr>
              <p:spPr>
                <a:xfrm>
                  <a:off x="2557243" y="273863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1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1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2" name="그래픽 5450">
                <a:extLst>
                  <a:ext uri="{FF2B5EF4-FFF2-40B4-BE49-F238E27FC236}">
                    <a16:creationId xmlns:a16="http://schemas.microsoft.com/office/drawing/2014/main" id="{4C8352FB-1186-51CC-81A1-A413ADA73657}"/>
                  </a:ext>
                </a:extLst>
              </p:cNvPr>
              <p:cNvGrpSpPr/>
              <p:nvPr/>
            </p:nvGrpSpPr>
            <p:grpSpPr>
              <a:xfrm>
                <a:off x="2557243" y="2837152"/>
                <a:ext cx="156890" cy="183433"/>
                <a:chOff x="2557243" y="2837152"/>
                <a:chExt cx="156890" cy="183433"/>
              </a:xfrm>
              <a:solidFill>
                <a:srgbClr val="94AFBD"/>
              </a:solidFill>
            </p:grpSpPr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7A2494D6-CB05-AAED-BC48-C2795DD257C9}"/>
                    </a:ext>
                  </a:extLst>
                </p:cNvPr>
                <p:cNvSpPr/>
                <p:nvPr/>
              </p:nvSpPr>
              <p:spPr>
                <a:xfrm>
                  <a:off x="2693540" y="2837152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981C164E-A3D6-7316-661F-0678DD8E5FF3}"/>
                    </a:ext>
                  </a:extLst>
                </p:cNvPr>
                <p:cNvSpPr/>
                <p:nvPr/>
              </p:nvSpPr>
              <p:spPr>
                <a:xfrm>
                  <a:off x="2659480" y="285659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DB5001AD-61A0-5527-A6B9-6663968A73A3}"/>
                    </a:ext>
                  </a:extLst>
                </p:cNvPr>
                <p:cNvSpPr/>
                <p:nvPr/>
              </p:nvSpPr>
              <p:spPr>
                <a:xfrm>
                  <a:off x="2625364" y="287608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A6485C35-E673-CD2B-2FD4-FBE7867C9623}"/>
                    </a:ext>
                  </a:extLst>
                </p:cNvPr>
                <p:cNvSpPr/>
                <p:nvPr/>
              </p:nvSpPr>
              <p:spPr>
                <a:xfrm>
                  <a:off x="2591303" y="289552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897A5E39-4C52-0162-2680-D394ED8061DE}"/>
                    </a:ext>
                  </a:extLst>
                </p:cNvPr>
                <p:cNvSpPr/>
                <p:nvPr/>
              </p:nvSpPr>
              <p:spPr>
                <a:xfrm>
                  <a:off x="2557243" y="291501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2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2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3" name="그래픽 5450">
                <a:extLst>
                  <a:ext uri="{FF2B5EF4-FFF2-40B4-BE49-F238E27FC236}">
                    <a16:creationId xmlns:a16="http://schemas.microsoft.com/office/drawing/2014/main" id="{F382121E-3402-EDE6-C399-3BD8B7E04CF6}"/>
                  </a:ext>
                </a:extLst>
              </p:cNvPr>
              <p:cNvGrpSpPr/>
              <p:nvPr/>
            </p:nvGrpSpPr>
            <p:grpSpPr>
              <a:xfrm>
                <a:off x="2557243" y="3013477"/>
                <a:ext cx="156890" cy="183488"/>
                <a:chOff x="2557243" y="3013477"/>
                <a:chExt cx="156890" cy="183488"/>
              </a:xfrm>
              <a:solidFill>
                <a:srgbClr val="94AFBD"/>
              </a:solidFill>
            </p:grpSpPr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352C2A55-DAC8-184F-9D71-51D6C95C3376}"/>
                    </a:ext>
                  </a:extLst>
                </p:cNvPr>
                <p:cNvSpPr/>
                <p:nvPr/>
              </p:nvSpPr>
              <p:spPr>
                <a:xfrm>
                  <a:off x="2693540" y="3013477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75366110-320E-BC2E-7271-87DD511B722A}"/>
                    </a:ext>
                  </a:extLst>
                </p:cNvPr>
                <p:cNvSpPr/>
                <p:nvPr/>
              </p:nvSpPr>
              <p:spPr>
                <a:xfrm>
                  <a:off x="2659480" y="303297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E956EB94-28A0-8EB0-22D5-C74374630DD7}"/>
                    </a:ext>
                  </a:extLst>
                </p:cNvPr>
                <p:cNvSpPr/>
                <p:nvPr/>
              </p:nvSpPr>
              <p:spPr>
                <a:xfrm>
                  <a:off x="2625364" y="305240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6A2B5EAC-5508-F41B-8F34-E1D3AA601D78}"/>
                    </a:ext>
                  </a:extLst>
                </p:cNvPr>
                <p:cNvSpPr/>
                <p:nvPr/>
              </p:nvSpPr>
              <p:spPr>
                <a:xfrm>
                  <a:off x="2591303" y="307190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2FC09611-6B6C-993D-AD2B-9E7C767C5A3C}"/>
                    </a:ext>
                  </a:extLst>
                </p:cNvPr>
                <p:cNvSpPr/>
                <p:nvPr/>
              </p:nvSpPr>
              <p:spPr>
                <a:xfrm>
                  <a:off x="2557243" y="309139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4" name="그래픽 5450">
                <a:extLst>
                  <a:ext uri="{FF2B5EF4-FFF2-40B4-BE49-F238E27FC236}">
                    <a16:creationId xmlns:a16="http://schemas.microsoft.com/office/drawing/2014/main" id="{DABC5866-3F8B-989E-3870-BC1B00B2EED2}"/>
                  </a:ext>
                </a:extLst>
              </p:cNvPr>
              <p:cNvGrpSpPr/>
              <p:nvPr/>
            </p:nvGrpSpPr>
            <p:grpSpPr>
              <a:xfrm>
                <a:off x="2557243" y="3189857"/>
                <a:ext cx="156890" cy="183488"/>
                <a:chOff x="2557243" y="3189857"/>
                <a:chExt cx="156890" cy="183488"/>
              </a:xfrm>
              <a:solidFill>
                <a:srgbClr val="94AFBD"/>
              </a:solidFill>
            </p:grpSpPr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82DA9379-4A74-AB10-CE9E-50D88EA621D4}"/>
                    </a:ext>
                  </a:extLst>
                </p:cNvPr>
                <p:cNvSpPr/>
                <p:nvPr/>
              </p:nvSpPr>
              <p:spPr>
                <a:xfrm>
                  <a:off x="2693540" y="3189857"/>
                  <a:ext cx="20593" cy="105627"/>
                </a:xfrm>
                <a:custGeom>
                  <a:avLst/>
                  <a:gdLst>
                    <a:gd name="connsiteX0" fmla="*/ 0 w 20593"/>
                    <a:gd name="connsiteY0" fmla="*/ 11607 h 105627"/>
                    <a:gd name="connsiteX1" fmla="*/ 224 w 20593"/>
                    <a:gd name="connsiteY1" fmla="*/ 105628 h 105627"/>
                    <a:gd name="connsiteX2" fmla="*/ 20593 w 20593"/>
                    <a:gd name="connsiteY2" fmla="*/ 94021 h 105627"/>
                    <a:gd name="connsiteX3" fmla="*/ 20313 w 20593"/>
                    <a:gd name="connsiteY3" fmla="*/ 0 h 105627"/>
                    <a:gd name="connsiteX4" fmla="*/ 0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C9E8529A-C069-7DF0-5026-D4CAE03C657C}"/>
                    </a:ext>
                  </a:extLst>
                </p:cNvPr>
                <p:cNvSpPr/>
                <p:nvPr/>
              </p:nvSpPr>
              <p:spPr>
                <a:xfrm>
                  <a:off x="2659480" y="3209350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ADD3EB40-EA1F-C91A-EADC-7D3360BF73AF}"/>
                    </a:ext>
                  </a:extLst>
                </p:cNvPr>
                <p:cNvSpPr/>
                <p:nvPr/>
              </p:nvSpPr>
              <p:spPr>
                <a:xfrm>
                  <a:off x="2625364" y="322878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08B4D66F-E482-E66F-4028-27A73482D54A}"/>
                    </a:ext>
                  </a:extLst>
                </p:cNvPr>
                <p:cNvSpPr/>
                <p:nvPr/>
              </p:nvSpPr>
              <p:spPr>
                <a:xfrm>
                  <a:off x="2591303" y="3248280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776463BB-DA67-F62C-D720-1DA24D46793B}"/>
                    </a:ext>
                  </a:extLst>
                </p:cNvPr>
                <p:cNvSpPr/>
                <p:nvPr/>
              </p:nvSpPr>
              <p:spPr>
                <a:xfrm>
                  <a:off x="2557243" y="326771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3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3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3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02" name="그래픽 5450">
              <a:extLst>
                <a:ext uri="{FF2B5EF4-FFF2-40B4-BE49-F238E27FC236}">
                  <a16:creationId xmlns:a16="http://schemas.microsoft.com/office/drawing/2014/main" id="{7CA50206-E363-0E05-259D-6FB14C737A1B}"/>
                </a:ext>
              </a:extLst>
            </p:cNvPr>
            <p:cNvGrpSpPr/>
            <p:nvPr/>
          </p:nvGrpSpPr>
          <p:grpSpPr>
            <a:xfrm rot="21402519">
              <a:off x="4023981" y="3113544"/>
              <a:ext cx="306543" cy="351026"/>
              <a:chOff x="3985869" y="2433576"/>
              <a:chExt cx="306543" cy="407741"/>
            </a:xfrm>
          </p:grpSpPr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43E9790B-1B2C-102A-A6EC-D69A1F3E8A82}"/>
                  </a:ext>
                </a:extLst>
              </p:cNvPr>
              <p:cNvSpPr/>
              <p:nvPr/>
            </p:nvSpPr>
            <p:spPr>
              <a:xfrm>
                <a:off x="4078567" y="2634726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CC7B9B0D-B3BF-DF85-546F-B2D3282270E9}"/>
                  </a:ext>
                </a:extLst>
              </p:cNvPr>
              <p:cNvSpPr/>
              <p:nvPr/>
            </p:nvSpPr>
            <p:spPr>
              <a:xfrm>
                <a:off x="4114143" y="2504218"/>
                <a:ext cx="116601" cy="163384"/>
              </a:xfrm>
              <a:custGeom>
                <a:avLst/>
                <a:gdLst>
                  <a:gd name="connsiteX0" fmla="*/ 35968 w 116601"/>
                  <a:gd name="connsiteY0" fmla="*/ 0 h 163384"/>
                  <a:gd name="connsiteX1" fmla="*/ 85628 w 116601"/>
                  <a:gd name="connsiteY1" fmla="*/ 26768 h 163384"/>
                  <a:gd name="connsiteX2" fmla="*/ 116602 w 116601"/>
                  <a:gd name="connsiteY2" fmla="*/ 82748 h 163384"/>
                  <a:gd name="connsiteX3" fmla="*/ 49660 w 116601"/>
                  <a:gd name="connsiteY3" fmla="*/ 163385 h 163384"/>
                  <a:gd name="connsiteX4" fmla="*/ 0 w 116601"/>
                  <a:gd name="connsiteY4" fmla="*/ 136617 h 163384"/>
                  <a:gd name="connsiteX5" fmla="*/ 66942 w 116601"/>
                  <a:gd name="connsiteY5" fmla="*/ 55979 h 163384"/>
                  <a:gd name="connsiteX6" fmla="*/ 35968 w 116601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1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79"/>
                    </a:cubicBezTo>
                    <a:cubicBezTo>
                      <a:pt x="66942" y="30655"/>
                      <a:pt x="54597" y="10052"/>
                      <a:pt x="35968" y="0"/>
                    </a:cubicBez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571C6233-9F20-E248-42B1-D62448ED336F}"/>
                  </a:ext>
                </a:extLst>
              </p:cNvPr>
              <p:cNvSpPr/>
              <p:nvPr/>
            </p:nvSpPr>
            <p:spPr>
              <a:xfrm>
                <a:off x="4035585" y="2460334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3 w 256827"/>
                  <a:gd name="connsiteY5" fmla="*/ 207214 h 380983"/>
                  <a:gd name="connsiteX6" fmla="*/ 195216 w 256827"/>
                  <a:gd name="connsiteY6" fmla="*/ 126577 h 380983"/>
                  <a:gd name="connsiteX7" fmla="*/ 128554 w 256827"/>
                  <a:gd name="connsiteY7" fmla="*/ 64544 h 380983"/>
                  <a:gd name="connsiteX8" fmla="*/ 61668 w 256827"/>
                  <a:gd name="connsiteY8" fmla="*/ 145125 h 380983"/>
                  <a:gd name="connsiteX9" fmla="*/ 128273 w 256827"/>
                  <a:gd name="connsiteY9" fmla="*/ 207214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8" y="80427"/>
                      <a:pt x="57740" y="11008"/>
                      <a:pt x="128666" y="1178"/>
                    </a:cubicBezTo>
                    <a:close/>
                    <a:moveTo>
                      <a:pt x="128273" y="207214"/>
                    </a:moveTo>
                    <a:cubicBezTo>
                      <a:pt x="165139" y="202105"/>
                      <a:pt x="195103" y="166007"/>
                      <a:pt x="195216" y="126577"/>
                    </a:cubicBezTo>
                    <a:cubicBezTo>
                      <a:pt x="195272" y="87202"/>
                      <a:pt x="165420" y="59434"/>
                      <a:pt x="128554" y="64544"/>
                    </a:cubicBezTo>
                    <a:cubicBezTo>
                      <a:pt x="91688" y="69653"/>
                      <a:pt x="61724" y="105806"/>
                      <a:pt x="61668" y="145125"/>
                    </a:cubicBezTo>
                    <a:cubicBezTo>
                      <a:pt x="61612" y="184555"/>
                      <a:pt x="91464" y="212323"/>
                      <a:pt x="128273" y="207214"/>
                    </a:cubicBezTo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E024C82D-92E3-BEC3-D3B9-FB9511F918CA}"/>
                  </a:ext>
                </a:extLst>
              </p:cNvPr>
              <p:cNvSpPr/>
              <p:nvPr/>
            </p:nvSpPr>
            <p:spPr>
              <a:xfrm>
                <a:off x="3985869" y="2433576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7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7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7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7" y="407742"/>
                    </a:lnTo>
                    <a:cubicBezTo>
                      <a:pt x="171200" y="400300"/>
                      <a:pt x="49492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72D1D3B-E16B-47FA-8460-811A39B7C2D9}"/>
                </a:ext>
              </a:extLst>
            </p:cNvPr>
            <p:cNvSpPr/>
            <p:nvPr/>
          </p:nvSpPr>
          <p:spPr>
            <a:xfrm rot="21402519">
              <a:off x="4516428" y="3201708"/>
              <a:ext cx="441493" cy="165567"/>
            </a:xfrm>
            <a:custGeom>
              <a:avLst/>
              <a:gdLst>
                <a:gd name="connsiteX0" fmla="*/ 117051 w 441493"/>
                <a:gd name="connsiteY0" fmla="*/ 0 h 192318"/>
                <a:gd name="connsiteX1" fmla="*/ 0 w 441493"/>
                <a:gd name="connsiteY1" fmla="*/ 77972 h 192318"/>
                <a:gd name="connsiteX2" fmla="*/ 207280 w 441493"/>
                <a:gd name="connsiteY2" fmla="*/ 192319 h 192318"/>
                <a:gd name="connsiteX3" fmla="*/ 441494 w 441493"/>
                <a:gd name="connsiteY3" fmla="*/ 55202 h 192318"/>
                <a:gd name="connsiteX4" fmla="*/ 117051 w 441493"/>
                <a:gd name="connsiteY4" fmla="*/ 0 h 1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493" h="192318">
                  <a:moveTo>
                    <a:pt x="117051" y="0"/>
                  </a:moveTo>
                  <a:lnTo>
                    <a:pt x="0" y="77972"/>
                  </a:lnTo>
                  <a:lnTo>
                    <a:pt x="207280" y="192319"/>
                  </a:lnTo>
                  <a:lnTo>
                    <a:pt x="441494" y="55202"/>
                  </a:lnTo>
                  <a:lnTo>
                    <a:pt x="117051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4" name="그래픽 5450">
              <a:extLst>
                <a:ext uri="{FF2B5EF4-FFF2-40B4-BE49-F238E27FC236}">
                  <a16:creationId xmlns:a16="http://schemas.microsoft.com/office/drawing/2014/main" id="{399B8459-DE74-261C-0F6F-8FA471078642}"/>
                </a:ext>
              </a:extLst>
            </p:cNvPr>
            <p:cNvGrpSpPr/>
            <p:nvPr/>
          </p:nvGrpSpPr>
          <p:grpSpPr>
            <a:xfrm rot="21402519">
              <a:off x="4608368" y="2556333"/>
              <a:ext cx="325957" cy="746992"/>
              <a:chOff x="4593232" y="1821134"/>
              <a:chExt cx="325957" cy="867683"/>
            </a:xfrm>
          </p:grpSpPr>
          <p:grpSp>
            <p:nvGrpSpPr>
              <p:cNvPr id="112" name="그래픽 5450">
                <a:extLst>
                  <a:ext uri="{FF2B5EF4-FFF2-40B4-BE49-F238E27FC236}">
                    <a16:creationId xmlns:a16="http://schemas.microsoft.com/office/drawing/2014/main" id="{99DF1007-AE72-7343-8E0B-557AD5CEE263}"/>
                  </a:ext>
                </a:extLst>
              </p:cNvPr>
              <p:cNvGrpSpPr/>
              <p:nvPr/>
            </p:nvGrpSpPr>
            <p:grpSpPr>
              <a:xfrm>
                <a:off x="4593232" y="1821134"/>
                <a:ext cx="325957" cy="867683"/>
                <a:chOff x="4593232" y="1821134"/>
                <a:chExt cx="325957" cy="867683"/>
              </a:xfrm>
            </p:grpSpPr>
            <p:grpSp>
              <p:nvGrpSpPr>
                <p:cNvPr id="137" name="그래픽 5450">
                  <a:extLst>
                    <a:ext uri="{FF2B5EF4-FFF2-40B4-BE49-F238E27FC236}">
                      <a16:creationId xmlns:a16="http://schemas.microsoft.com/office/drawing/2014/main" id="{30E440A3-CAA9-E1CA-D35E-503A25C10350}"/>
                    </a:ext>
                  </a:extLst>
                </p:cNvPr>
                <p:cNvGrpSpPr/>
                <p:nvPr/>
              </p:nvGrpSpPr>
              <p:grpSpPr>
                <a:xfrm>
                  <a:off x="4593232" y="1886610"/>
                  <a:ext cx="211432" cy="802207"/>
                  <a:chOff x="4593232" y="1886610"/>
                  <a:chExt cx="211432" cy="802207"/>
                </a:xfrm>
              </p:grpSpPr>
              <p:sp>
                <p:nvSpPr>
                  <p:cNvPr id="143" name="자유형: 도형 142">
                    <a:extLst>
                      <a:ext uri="{FF2B5EF4-FFF2-40B4-BE49-F238E27FC236}">
                        <a16:creationId xmlns:a16="http://schemas.microsoft.com/office/drawing/2014/main" id="{65A77100-2518-5E4B-5CA0-0C5D22CE1810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86610"/>
                    <a:ext cx="78838" cy="737508"/>
                  </a:xfrm>
                  <a:custGeom>
                    <a:avLst/>
                    <a:gdLst>
                      <a:gd name="connsiteX0" fmla="*/ 0 w 78838"/>
                      <a:gd name="connsiteY0" fmla="*/ 0 h 737508"/>
                      <a:gd name="connsiteX1" fmla="*/ 1571 w 78838"/>
                      <a:gd name="connsiteY1" fmla="*/ 681529 h 737508"/>
                      <a:gd name="connsiteX2" fmla="*/ 78838 w 78838"/>
                      <a:gd name="connsiteY2" fmla="*/ 737509 h 737508"/>
                      <a:gd name="connsiteX3" fmla="*/ 77267 w 78838"/>
                      <a:gd name="connsiteY3" fmla="*/ 55980 h 737508"/>
                      <a:gd name="connsiteX4" fmla="*/ 0 w 78838"/>
                      <a:gd name="connsiteY4" fmla="*/ 0 h 737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38" h="737508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24185" y="702188"/>
                          <a:pt x="51455" y="721126"/>
                          <a:pt x="78838" y="737509"/>
                        </a:cubicBezTo>
                        <a:lnTo>
                          <a:pt x="77267" y="55980"/>
                        </a:lnTo>
                        <a:cubicBezTo>
                          <a:pt x="49940" y="39597"/>
                          <a:pt x="22613" y="20715"/>
                          <a:pt x="0" y="0"/>
                        </a:cubicBezTo>
                      </a:path>
                    </a:pathLst>
                  </a:custGeom>
                  <a:solidFill>
                    <a:srgbClr val="B3DBE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4" name="자유형: 도형 143">
                    <a:extLst>
                      <a:ext uri="{FF2B5EF4-FFF2-40B4-BE49-F238E27FC236}">
                        <a16:creationId xmlns:a16="http://schemas.microsoft.com/office/drawing/2014/main" id="{9BDE9592-FCC4-A2CE-C873-5CDEA94B4AB8}"/>
                      </a:ext>
                    </a:extLst>
                  </p:cNvPr>
                  <p:cNvSpPr/>
                  <p:nvPr/>
                </p:nvSpPr>
                <p:spPr>
                  <a:xfrm>
                    <a:off x="4670499" y="1942590"/>
                    <a:ext cx="134165" cy="746227"/>
                  </a:xfrm>
                  <a:custGeom>
                    <a:avLst/>
                    <a:gdLst>
                      <a:gd name="connsiteX0" fmla="*/ 0 w 134165"/>
                      <a:gd name="connsiteY0" fmla="*/ 0 h 746227"/>
                      <a:gd name="connsiteX1" fmla="*/ 1571 w 134165"/>
                      <a:gd name="connsiteY1" fmla="*/ 681529 h 746227"/>
                      <a:gd name="connsiteX2" fmla="*/ 134165 w 134165"/>
                      <a:gd name="connsiteY2" fmla="*/ 746228 h 746227"/>
                      <a:gd name="connsiteX3" fmla="*/ 132594 w 134165"/>
                      <a:gd name="connsiteY3" fmla="*/ 64699 h 746227"/>
                      <a:gd name="connsiteX4" fmla="*/ 56 w 134165"/>
                      <a:gd name="connsiteY4" fmla="*/ 0 h 74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65" h="746227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65427" y="719793"/>
                          <a:pt x="129452" y="744450"/>
                          <a:pt x="134165" y="746228"/>
                        </a:cubicBezTo>
                        <a:lnTo>
                          <a:pt x="132594" y="64699"/>
                        </a:lnTo>
                        <a:cubicBezTo>
                          <a:pt x="127881" y="62866"/>
                          <a:pt x="63856" y="38264"/>
                          <a:pt x="56" y="0"/>
                        </a:cubicBezTo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C691D3D2-9DFE-D6C1-1141-B1DC02E52073}"/>
                    </a:ext>
                  </a:extLst>
                </p:cNvPr>
                <p:cNvSpPr/>
                <p:nvPr/>
              </p:nvSpPr>
              <p:spPr>
                <a:xfrm>
                  <a:off x="4803037" y="1941812"/>
                  <a:ext cx="116153" cy="747005"/>
                </a:xfrm>
                <a:custGeom>
                  <a:avLst/>
                  <a:gdLst>
                    <a:gd name="connsiteX0" fmla="*/ 0 w 116153"/>
                    <a:gd name="connsiteY0" fmla="*/ 65532 h 747005"/>
                    <a:gd name="connsiteX1" fmla="*/ 1571 w 116153"/>
                    <a:gd name="connsiteY1" fmla="*/ 747005 h 747005"/>
                    <a:gd name="connsiteX2" fmla="*/ 116153 w 116153"/>
                    <a:gd name="connsiteY2" fmla="*/ 681529 h 747005"/>
                    <a:gd name="connsiteX3" fmla="*/ 114638 w 116153"/>
                    <a:gd name="connsiteY3" fmla="*/ 0 h 747005"/>
                    <a:gd name="connsiteX4" fmla="*/ 0 w 116153"/>
                    <a:gd name="connsiteY4" fmla="*/ 65532 h 747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53" h="747005">
                      <a:moveTo>
                        <a:pt x="0" y="65532"/>
                      </a:moveTo>
                      <a:lnTo>
                        <a:pt x="1571" y="747005"/>
                      </a:lnTo>
                      <a:lnTo>
                        <a:pt x="116153" y="681529"/>
                      </a:lnTo>
                      <a:lnTo>
                        <a:pt x="114638" y="0"/>
                      </a:lnTo>
                      <a:lnTo>
                        <a:pt x="0" y="6553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9" name="그래픽 5450">
                  <a:extLst>
                    <a:ext uri="{FF2B5EF4-FFF2-40B4-BE49-F238E27FC236}">
                      <a16:creationId xmlns:a16="http://schemas.microsoft.com/office/drawing/2014/main" id="{2A007C29-AC84-4557-B0ED-93034CE1EEEC}"/>
                    </a:ext>
                  </a:extLst>
                </p:cNvPr>
                <p:cNvGrpSpPr/>
                <p:nvPr/>
              </p:nvGrpSpPr>
              <p:grpSpPr>
                <a:xfrm>
                  <a:off x="4593232" y="1821134"/>
                  <a:ext cx="324386" cy="186154"/>
                  <a:chOff x="4593232" y="1821134"/>
                  <a:chExt cx="324386" cy="186154"/>
                </a:xfrm>
              </p:grpSpPr>
              <p:sp>
                <p:nvSpPr>
                  <p:cNvPr id="140" name="자유형: 도형 139">
                    <a:extLst>
                      <a:ext uri="{FF2B5EF4-FFF2-40B4-BE49-F238E27FC236}">
                        <a16:creationId xmlns:a16="http://schemas.microsoft.com/office/drawing/2014/main" id="{D7386640-35E6-C897-01A9-76337A5470B2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21134"/>
                    <a:ext cx="324386" cy="186154"/>
                  </a:xfrm>
                  <a:custGeom>
                    <a:avLst/>
                    <a:gdLst>
                      <a:gd name="connsiteX0" fmla="*/ 0 w 324386"/>
                      <a:gd name="connsiteY0" fmla="*/ 65476 h 186154"/>
                      <a:gd name="connsiteX1" fmla="*/ 209805 w 324386"/>
                      <a:gd name="connsiteY1" fmla="*/ 186154 h 186154"/>
                      <a:gd name="connsiteX2" fmla="*/ 324387 w 324386"/>
                      <a:gd name="connsiteY2" fmla="*/ 120678 h 186154"/>
                      <a:gd name="connsiteX3" fmla="*/ 114582 w 324386"/>
                      <a:gd name="connsiteY3" fmla="*/ 0 h 186154"/>
                      <a:gd name="connsiteX4" fmla="*/ 0 w 324386"/>
                      <a:gd name="connsiteY4" fmla="*/ 65476 h 186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4386" h="186154">
                        <a:moveTo>
                          <a:pt x="0" y="65476"/>
                        </a:moveTo>
                        <a:cubicBezTo>
                          <a:pt x="75359" y="134395"/>
                          <a:pt x="203071" y="183544"/>
                          <a:pt x="209805" y="186154"/>
                        </a:cubicBezTo>
                        <a:lnTo>
                          <a:pt x="324387" y="120678"/>
                        </a:lnTo>
                        <a:cubicBezTo>
                          <a:pt x="249028" y="51759"/>
                          <a:pt x="121315" y="2610"/>
                          <a:pt x="114582" y="0"/>
                        </a:cubicBezTo>
                        <a:lnTo>
                          <a:pt x="0" y="6547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1" name="자유형: 도형 140">
                    <a:extLst>
                      <a:ext uri="{FF2B5EF4-FFF2-40B4-BE49-F238E27FC236}">
                        <a16:creationId xmlns:a16="http://schemas.microsoft.com/office/drawing/2014/main" id="{BCCB7150-9992-4789-0BBA-A8EF4622E38E}"/>
                      </a:ext>
                    </a:extLst>
                  </p:cNvPr>
                  <p:cNvSpPr/>
                  <p:nvPr/>
                </p:nvSpPr>
                <p:spPr>
                  <a:xfrm>
                    <a:off x="4620559" y="1838572"/>
                    <a:ext cx="269789" cy="151278"/>
                  </a:xfrm>
                  <a:custGeom>
                    <a:avLst/>
                    <a:gdLst>
                      <a:gd name="connsiteX0" fmla="*/ 269789 w 269789"/>
                      <a:gd name="connsiteY0" fmla="*/ 100686 h 151278"/>
                      <a:gd name="connsiteX1" fmla="*/ 258791 w 269789"/>
                      <a:gd name="connsiteY1" fmla="*/ 106961 h 151278"/>
                      <a:gd name="connsiteX2" fmla="*/ 181244 w 269789"/>
                      <a:gd name="connsiteY2" fmla="*/ 151278 h 151278"/>
                      <a:gd name="connsiteX3" fmla="*/ 10998 w 269789"/>
                      <a:gd name="connsiteY3" fmla="*/ 59145 h 151278"/>
                      <a:gd name="connsiteX4" fmla="*/ 0 w 269789"/>
                      <a:gd name="connsiteY4" fmla="*/ 50648 h 151278"/>
                      <a:gd name="connsiteX5" fmla="*/ 88545 w 269789"/>
                      <a:gd name="connsiteY5" fmla="*/ 0 h 151278"/>
                      <a:gd name="connsiteX6" fmla="*/ 269789 w 269789"/>
                      <a:gd name="connsiteY6" fmla="*/ 100686 h 151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9789" h="151278">
                        <a:moveTo>
                          <a:pt x="269789" y="100686"/>
                        </a:moveTo>
                        <a:lnTo>
                          <a:pt x="258791" y="106961"/>
                        </a:lnTo>
                        <a:lnTo>
                          <a:pt x="181244" y="151278"/>
                        </a:lnTo>
                        <a:cubicBezTo>
                          <a:pt x="155320" y="140893"/>
                          <a:pt x="73956" y="106295"/>
                          <a:pt x="10998" y="59145"/>
                        </a:cubicBezTo>
                        <a:cubicBezTo>
                          <a:pt x="7238" y="56368"/>
                          <a:pt x="3591" y="53536"/>
                          <a:pt x="0" y="50648"/>
                        </a:cubicBezTo>
                        <a:lnTo>
                          <a:pt x="88545" y="0"/>
                        </a:lnTo>
                        <a:cubicBezTo>
                          <a:pt x="115985" y="11052"/>
                          <a:pt x="205709" y="49204"/>
                          <a:pt x="269789" y="100686"/>
                        </a:cubicBezTo>
                        <a:close/>
                      </a:path>
                    </a:pathLst>
                  </a:custGeom>
                  <a:solidFill>
                    <a:srgbClr val="003B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" name="자유형: 도형 141">
                    <a:extLst>
                      <a:ext uri="{FF2B5EF4-FFF2-40B4-BE49-F238E27FC236}">
                        <a16:creationId xmlns:a16="http://schemas.microsoft.com/office/drawing/2014/main" id="{97173BBB-1206-83F4-AE9A-FE9C1DE7260C}"/>
                      </a:ext>
                    </a:extLst>
                  </p:cNvPr>
                  <p:cNvSpPr/>
                  <p:nvPr/>
                </p:nvSpPr>
                <p:spPr>
                  <a:xfrm>
                    <a:off x="4631557" y="1853400"/>
                    <a:ext cx="247793" cy="136450"/>
                  </a:xfrm>
                  <a:custGeom>
                    <a:avLst/>
                    <a:gdLst>
                      <a:gd name="connsiteX0" fmla="*/ 247793 w 247793"/>
                      <a:gd name="connsiteY0" fmla="*/ 92133 h 136450"/>
                      <a:gd name="connsiteX1" fmla="*/ 170246 w 247793"/>
                      <a:gd name="connsiteY1" fmla="*/ 136450 h 136450"/>
                      <a:gd name="connsiteX2" fmla="*/ 0 w 247793"/>
                      <a:gd name="connsiteY2" fmla="*/ 44317 h 136450"/>
                      <a:gd name="connsiteX3" fmla="*/ 77548 w 247793"/>
                      <a:gd name="connsiteY3" fmla="*/ 0 h 136450"/>
                      <a:gd name="connsiteX4" fmla="*/ 247793 w 247793"/>
                      <a:gd name="connsiteY4" fmla="*/ 92133 h 1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7793" h="136450">
                        <a:moveTo>
                          <a:pt x="247793" y="92133"/>
                        </a:moveTo>
                        <a:lnTo>
                          <a:pt x="170246" y="136450"/>
                        </a:lnTo>
                        <a:cubicBezTo>
                          <a:pt x="144322" y="126065"/>
                          <a:pt x="62959" y="91467"/>
                          <a:pt x="0" y="44317"/>
                        </a:cubicBezTo>
                        <a:lnTo>
                          <a:pt x="77548" y="0"/>
                        </a:lnTo>
                        <a:cubicBezTo>
                          <a:pt x="103472" y="10385"/>
                          <a:pt x="184835" y="44984"/>
                          <a:pt x="247793" y="92133"/>
                        </a:cubicBez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4165E028-34A0-4A63-E80F-677F7D4FC718}"/>
                  </a:ext>
                </a:extLst>
              </p:cNvPr>
              <p:cNvSpPr/>
              <p:nvPr/>
            </p:nvSpPr>
            <p:spPr>
              <a:xfrm>
                <a:off x="4593288" y="238392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B2752494-4859-0472-7FAB-3577011051D1}"/>
                  </a:ext>
                </a:extLst>
              </p:cNvPr>
              <p:cNvSpPr/>
              <p:nvPr/>
            </p:nvSpPr>
            <p:spPr>
              <a:xfrm>
                <a:off x="4802981" y="2439298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FC3AAE63-2207-DB30-4A1D-76DC38794D17}"/>
                  </a:ext>
                </a:extLst>
              </p:cNvPr>
              <p:cNvSpPr/>
              <p:nvPr/>
            </p:nvSpPr>
            <p:spPr>
              <a:xfrm>
                <a:off x="4593288" y="234177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3EDEF25-DB79-CAEC-F53B-6965661EEFCD}"/>
                  </a:ext>
                </a:extLst>
              </p:cNvPr>
              <p:cNvSpPr/>
              <p:nvPr/>
            </p:nvSpPr>
            <p:spPr>
              <a:xfrm>
                <a:off x="4802981" y="2397146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8CD47CE5-7A37-8B44-2FCF-BE8C68BB1961}"/>
                  </a:ext>
                </a:extLst>
              </p:cNvPr>
              <p:cNvSpPr/>
              <p:nvPr/>
            </p:nvSpPr>
            <p:spPr>
              <a:xfrm>
                <a:off x="4593288" y="22996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1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1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C9E241D-61A5-BFF8-C975-6AF34B6C1F6E}"/>
                  </a:ext>
                </a:extLst>
              </p:cNvPr>
              <p:cNvSpPr/>
              <p:nvPr/>
            </p:nvSpPr>
            <p:spPr>
              <a:xfrm>
                <a:off x="4802981" y="2354995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B39F2474-F0E0-DD3A-9DD3-651DDC66BAA7}"/>
                  </a:ext>
                </a:extLst>
              </p:cNvPr>
              <p:cNvSpPr/>
              <p:nvPr/>
            </p:nvSpPr>
            <p:spPr>
              <a:xfrm>
                <a:off x="4593288" y="2257531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3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1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6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8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3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1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6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3"/>
                      <a:pt x="9034" y="35265"/>
                      <a:pt x="8136" y="34543"/>
                    </a:cubicBezTo>
                    <a:cubicBezTo>
                      <a:pt x="5387" y="32211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D8C0F5E0-4E75-8D3B-86B0-2F93D6775ED3}"/>
                  </a:ext>
                </a:extLst>
              </p:cNvPr>
              <p:cNvSpPr/>
              <p:nvPr/>
            </p:nvSpPr>
            <p:spPr>
              <a:xfrm>
                <a:off x="4802981" y="2312844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AFC56C55-6E47-4C25-45A2-104841F3AEB1}"/>
                  </a:ext>
                </a:extLst>
              </p:cNvPr>
              <p:cNvSpPr/>
              <p:nvPr/>
            </p:nvSpPr>
            <p:spPr>
              <a:xfrm>
                <a:off x="4593288" y="221537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EF110B1-D3D8-C6A8-7740-4F009FC34D7E}"/>
                  </a:ext>
                </a:extLst>
              </p:cNvPr>
              <p:cNvSpPr/>
              <p:nvPr/>
            </p:nvSpPr>
            <p:spPr>
              <a:xfrm>
                <a:off x="4802981" y="2270692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5679B9DA-70B1-9AC1-AC03-EF9F3D75E73A}"/>
                  </a:ext>
                </a:extLst>
              </p:cNvPr>
              <p:cNvSpPr/>
              <p:nvPr/>
            </p:nvSpPr>
            <p:spPr>
              <a:xfrm>
                <a:off x="4593288" y="217322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07D68147-DF4F-DEA1-7B6C-AEBF6979019D}"/>
                  </a:ext>
                </a:extLst>
              </p:cNvPr>
              <p:cNvSpPr/>
              <p:nvPr/>
            </p:nvSpPr>
            <p:spPr>
              <a:xfrm>
                <a:off x="4802981" y="2228541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EFE02857-1D27-A6C9-E0A4-F3EDBF752F67}"/>
                  </a:ext>
                </a:extLst>
              </p:cNvPr>
              <p:cNvSpPr/>
              <p:nvPr/>
            </p:nvSpPr>
            <p:spPr>
              <a:xfrm>
                <a:off x="4593288" y="2131132"/>
                <a:ext cx="209748" cy="148056"/>
              </a:xfrm>
              <a:custGeom>
                <a:avLst/>
                <a:gdLst>
                  <a:gd name="connsiteX0" fmla="*/ 0 w 209748"/>
                  <a:gd name="connsiteY0" fmla="*/ 55 h 148056"/>
                  <a:gd name="connsiteX1" fmla="*/ 209749 w 209748"/>
                  <a:gd name="connsiteY1" fmla="*/ 120678 h 148056"/>
                  <a:gd name="connsiteX2" fmla="*/ 209749 w 209748"/>
                  <a:gd name="connsiteY2" fmla="*/ 148057 h 148056"/>
                  <a:gd name="connsiteX3" fmla="*/ 209019 w 209748"/>
                  <a:gd name="connsiteY3" fmla="*/ 147724 h 148056"/>
                  <a:gd name="connsiteX4" fmla="*/ 208627 w 209748"/>
                  <a:gd name="connsiteY4" fmla="*/ 147557 h 148056"/>
                  <a:gd name="connsiteX5" fmla="*/ 207673 w 209748"/>
                  <a:gd name="connsiteY5" fmla="*/ 147169 h 148056"/>
                  <a:gd name="connsiteX6" fmla="*/ 207056 w 209748"/>
                  <a:gd name="connsiteY6" fmla="*/ 146946 h 148056"/>
                  <a:gd name="connsiteX7" fmla="*/ 205260 w 209748"/>
                  <a:gd name="connsiteY7" fmla="*/ 146224 h 148056"/>
                  <a:gd name="connsiteX8" fmla="*/ 204306 w 209748"/>
                  <a:gd name="connsiteY8" fmla="*/ 145836 h 148056"/>
                  <a:gd name="connsiteX9" fmla="*/ 202567 w 209748"/>
                  <a:gd name="connsiteY9" fmla="*/ 145114 h 148056"/>
                  <a:gd name="connsiteX10" fmla="*/ 201669 w 209748"/>
                  <a:gd name="connsiteY10" fmla="*/ 144780 h 148056"/>
                  <a:gd name="connsiteX11" fmla="*/ 198695 w 209748"/>
                  <a:gd name="connsiteY11" fmla="*/ 143559 h 148056"/>
                  <a:gd name="connsiteX12" fmla="*/ 197741 w 209748"/>
                  <a:gd name="connsiteY12" fmla="*/ 143170 h 148056"/>
                  <a:gd name="connsiteX13" fmla="*/ 195160 w 209748"/>
                  <a:gd name="connsiteY13" fmla="*/ 142115 h 148056"/>
                  <a:gd name="connsiteX14" fmla="*/ 193869 w 209748"/>
                  <a:gd name="connsiteY14" fmla="*/ 141559 h 148056"/>
                  <a:gd name="connsiteX15" fmla="*/ 190166 w 209748"/>
                  <a:gd name="connsiteY15" fmla="*/ 140004 h 148056"/>
                  <a:gd name="connsiteX16" fmla="*/ 189661 w 209748"/>
                  <a:gd name="connsiteY16" fmla="*/ 139782 h 148056"/>
                  <a:gd name="connsiteX17" fmla="*/ 185452 w 209748"/>
                  <a:gd name="connsiteY17" fmla="*/ 138005 h 148056"/>
                  <a:gd name="connsiteX18" fmla="*/ 184106 w 209748"/>
                  <a:gd name="connsiteY18" fmla="*/ 137450 h 148056"/>
                  <a:gd name="connsiteX19" fmla="*/ 180122 w 209748"/>
                  <a:gd name="connsiteY19" fmla="*/ 135728 h 148056"/>
                  <a:gd name="connsiteX20" fmla="*/ 179055 w 209748"/>
                  <a:gd name="connsiteY20" fmla="*/ 135284 h 148056"/>
                  <a:gd name="connsiteX21" fmla="*/ 173893 w 209748"/>
                  <a:gd name="connsiteY21" fmla="*/ 133007 h 148056"/>
                  <a:gd name="connsiteX22" fmla="*/ 172490 w 209748"/>
                  <a:gd name="connsiteY22" fmla="*/ 132396 h 148056"/>
                  <a:gd name="connsiteX23" fmla="*/ 168001 w 209748"/>
                  <a:gd name="connsiteY23" fmla="*/ 130397 h 148056"/>
                  <a:gd name="connsiteX24" fmla="*/ 166598 w 209748"/>
                  <a:gd name="connsiteY24" fmla="*/ 129786 h 148056"/>
                  <a:gd name="connsiteX25" fmla="*/ 160650 w 209748"/>
                  <a:gd name="connsiteY25" fmla="*/ 127065 h 148056"/>
                  <a:gd name="connsiteX26" fmla="*/ 159584 w 209748"/>
                  <a:gd name="connsiteY26" fmla="*/ 126565 h 148056"/>
                  <a:gd name="connsiteX27" fmla="*/ 154366 w 209748"/>
                  <a:gd name="connsiteY27" fmla="*/ 124121 h 148056"/>
                  <a:gd name="connsiteX28" fmla="*/ 152626 w 209748"/>
                  <a:gd name="connsiteY28" fmla="*/ 123288 h 148056"/>
                  <a:gd name="connsiteX29" fmla="*/ 146117 w 209748"/>
                  <a:gd name="connsiteY29" fmla="*/ 120178 h 148056"/>
                  <a:gd name="connsiteX30" fmla="*/ 146117 w 209748"/>
                  <a:gd name="connsiteY30" fmla="*/ 120178 h 148056"/>
                  <a:gd name="connsiteX31" fmla="*/ 139384 w 209748"/>
                  <a:gd name="connsiteY31" fmla="*/ 116902 h 148056"/>
                  <a:gd name="connsiteX32" fmla="*/ 137532 w 209748"/>
                  <a:gd name="connsiteY32" fmla="*/ 116013 h 148056"/>
                  <a:gd name="connsiteX33" fmla="*/ 131696 w 209748"/>
                  <a:gd name="connsiteY33" fmla="*/ 113125 h 148056"/>
                  <a:gd name="connsiteX34" fmla="*/ 130406 w 209748"/>
                  <a:gd name="connsiteY34" fmla="*/ 112459 h 148056"/>
                  <a:gd name="connsiteX35" fmla="*/ 123392 w 209748"/>
                  <a:gd name="connsiteY35" fmla="*/ 108905 h 148056"/>
                  <a:gd name="connsiteX36" fmla="*/ 121484 w 209748"/>
                  <a:gd name="connsiteY36" fmla="*/ 107960 h 148056"/>
                  <a:gd name="connsiteX37" fmla="*/ 115816 w 209748"/>
                  <a:gd name="connsiteY37" fmla="*/ 105017 h 148056"/>
                  <a:gd name="connsiteX38" fmla="*/ 113853 w 209748"/>
                  <a:gd name="connsiteY38" fmla="*/ 103962 h 148056"/>
                  <a:gd name="connsiteX39" fmla="*/ 106614 w 209748"/>
                  <a:gd name="connsiteY39" fmla="*/ 100075 h 148056"/>
                  <a:gd name="connsiteX40" fmla="*/ 105043 w 209748"/>
                  <a:gd name="connsiteY40" fmla="*/ 99242 h 148056"/>
                  <a:gd name="connsiteX41" fmla="*/ 99151 w 209748"/>
                  <a:gd name="connsiteY41" fmla="*/ 95965 h 148056"/>
                  <a:gd name="connsiteX42" fmla="*/ 96738 w 209748"/>
                  <a:gd name="connsiteY42" fmla="*/ 94632 h 148056"/>
                  <a:gd name="connsiteX43" fmla="*/ 89949 w 209748"/>
                  <a:gd name="connsiteY43" fmla="*/ 90800 h 148056"/>
                  <a:gd name="connsiteX44" fmla="*/ 88826 w 209748"/>
                  <a:gd name="connsiteY44" fmla="*/ 90134 h 148056"/>
                  <a:gd name="connsiteX45" fmla="*/ 81925 w 209748"/>
                  <a:gd name="connsiteY45" fmla="*/ 86135 h 148056"/>
                  <a:gd name="connsiteX46" fmla="*/ 79399 w 209748"/>
                  <a:gd name="connsiteY46" fmla="*/ 84636 h 148056"/>
                  <a:gd name="connsiteX47" fmla="*/ 75528 w 209748"/>
                  <a:gd name="connsiteY47" fmla="*/ 82303 h 148056"/>
                  <a:gd name="connsiteX48" fmla="*/ 69019 w 209748"/>
                  <a:gd name="connsiteY48" fmla="*/ 78305 h 148056"/>
                  <a:gd name="connsiteX49" fmla="*/ 65764 w 209748"/>
                  <a:gd name="connsiteY49" fmla="*/ 76305 h 148056"/>
                  <a:gd name="connsiteX50" fmla="*/ 59031 w 209748"/>
                  <a:gd name="connsiteY50" fmla="*/ 72029 h 148056"/>
                  <a:gd name="connsiteX51" fmla="*/ 56225 w 209748"/>
                  <a:gd name="connsiteY51" fmla="*/ 70197 h 148056"/>
                  <a:gd name="connsiteX52" fmla="*/ 37652 w 209748"/>
                  <a:gd name="connsiteY52" fmla="*/ 57534 h 148056"/>
                  <a:gd name="connsiteX53" fmla="*/ 34902 w 209748"/>
                  <a:gd name="connsiteY53" fmla="*/ 55535 h 148056"/>
                  <a:gd name="connsiteX54" fmla="*/ 28674 w 209748"/>
                  <a:gd name="connsiteY54" fmla="*/ 50926 h 148056"/>
                  <a:gd name="connsiteX55" fmla="*/ 25475 w 209748"/>
                  <a:gd name="connsiteY55" fmla="*/ 48482 h 148056"/>
                  <a:gd name="connsiteX56" fmla="*/ 19752 w 209748"/>
                  <a:gd name="connsiteY56" fmla="*/ 44039 h 148056"/>
                  <a:gd name="connsiteX57" fmla="*/ 16609 w 209748"/>
                  <a:gd name="connsiteY57" fmla="*/ 41540 h 148056"/>
                  <a:gd name="connsiteX58" fmla="*/ 10830 w 209748"/>
                  <a:gd name="connsiteY58" fmla="*/ 36764 h 148056"/>
                  <a:gd name="connsiteX59" fmla="*/ 8136 w 209748"/>
                  <a:gd name="connsiteY59" fmla="*/ 34543 h 148056"/>
                  <a:gd name="connsiteX60" fmla="*/ 56 w 209748"/>
                  <a:gd name="connsiteY60" fmla="*/ 27434 h 148056"/>
                  <a:gd name="connsiteX61" fmla="*/ 56 w 209748"/>
                  <a:gd name="connsiteY61" fmla="*/ 0 h 148056"/>
                  <a:gd name="connsiteX62" fmla="*/ 56 w 209748"/>
                  <a:gd name="connsiteY62" fmla="*/ 55 h 14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056">
                    <a:moveTo>
                      <a:pt x="0" y="55"/>
                    </a:moveTo>
                    <a:cubicBezTo>
                      <a:pt x="75135" y="68808"/>
                      <a:pt x="202454" y="117901"/>
                      <a:pt x="209749" y="120678"/>
                    </a:cubicBezTo>
                    <a:lnTo>
                      <a:pt x="209749" y="148057"/>
                    </a:lnTo>
                    <a:cubicBezTo>
                      <a:pt x="209749" y="148057"/>
                      <a:pt x="209356" y="147890"/>
                      <a:pt x="209019" y="147724"/>
                    </a:cubicBezTo>
                    <a:cubicBezTo>
                      <a:pt x="208907" y="147724"/>
                      <a:pt x="208739" y="147613"/>
                      <a:pt x="208627" y="147557"/>
                    </a:cubicBezTo>
                    <a:cubicBezTo>
                      <a:pt x="208346" y="147446"/>
                      <a:pt x="208009" y="147335"/>
                      <a:pt x="207673" y="147169"/>
                    </a:cubicBezTo>
                    <a:cubicBezTo>
                      <a:pt x="207448" y="147113"/>
                      <a:pt x="207280" y="147002"/>
                      <a:pt x="207056" y="146946"/>
                    </a:cubicBezTo>
                    <a:cubicBezTo>
                      <a:pt x="206551" y="146724"/>
                      <a:pt x="205933" y="146502"/>
                      <a:pt x="205260" y="146224"/>
                    </a:cubicBezTo>
                    <a:cubicBezTo>
                      <a:pt x="204979" y="146113"/>
                      <a:pt x="204643" y="146002"/>
                      <a:pt x="204306" y="145836"/>
                    </a:cubicBezTo>
                    <a:cubicBezTo>
                      <a:pt x="203745" y="145613"/>
                      <a:pt x="203184" y="145391"/>
                      <a:pt x="202567" y="145114"/>
                    </a:cubicBezTo>
                    <a:cubicBezTo>
                      <a:pt x="202286" y="145003"/>
                      <a:pt x="202005" y="144892"/>
                      <a:pt x="201669" y="144780"/>
                    </a:cubicBezTo>
                    <a:cubicBezTo>
                      <a:pt x="200771" y="144392"/>
                      <a:pt x="199761" y="144003"/>
                      <a:pt x="198695" y="143559"/>
                    </a:cubicBezTo>
                    <a:cubicBezTo>
                      <a:pt x="198414" y="143448"/>
                      <a:pt x="198078" y="143281"/>
                      <a:pt x="197741" y="143170"/>
                    </a:cubicBezTo>
                    <a:cubicBezTo>
                      <a:pt x="196899" y="142837"/>
                      <a:pt x="196057" y="142503"/>
                      <a:pt x="195160" y="142115"/>
                    </a:cubicBezTo>
                    <a:cubicBezTo>
                      <a:pt x="194711" y="141948"/>
                      <a:pt x="194318" y="141726"/>
                      <a:pt x="193869" y="141559"/>
                    </a:cubicBezTo>
                    <a:cubicBezTo>
                      <a:pt x="192691" y="141060"/>
                      <a:pt x="191456" y="140560"/>
                      <a:pt x="190166" y="140004"/>
                    </a:cubicBezTo>
                    <a:cubicBezTo>
                      <a:pt x="189997" y="139949"/>
                      <a:pt x="189829" y="139838"/>
                      <a:pt x="189661" y="139782"/>
                    </a:cubicBezTo>
                    <a:cubicBezTo>
                      <a:pt x="188314" y="139227"/>
                      <a:pt x="186911" y="138616"/>
                      <a:pt x="185452" y="138005"/>
                    </a:cubicBezTo>
                    <a:cubicBezTo>
                      <a:pt x="185003" y="137838"/>
                      <a:pt x="184554" y="137616"/>
                      <a:pt x="184106" y="137450"/>
                    </a:cubicBezTo>
                    <a:cubicBezTo>
                      <a:pt x="182815" y="136894"/>
                      <a:pt x="181468" y="136339"/>
                      <a:pt x="180122" y="135728"/>
                    </a:cubicBezTo>
                    <a:cubicBezTo>
                      <a:pt x="179785" y="135561"/>
                      <a:pt x="179392" y="135450"/>
                      <a:pt x="179055" y="135284"/>
                    </a:cubicBezTo>
                    <a:cubicBezTo>
                      <a:pt x="177372" y="134562"/>
                      <a:pt x="175689" y="133784"/>
                      <a:pt x="173893" y="133007"/>
                    </a:cubicBezTo>
                    <a:cubicBezTo>
                      <a:pt x="173444" y="132785"/>
                      <a:pt x="172939" y="132563"/>
                      <a:pt x="172490" y="132396"/>
                    </a:cubicBezTo>
                    <a:cubicBezTo>
                      <a:pt x="171031" y="131730"/>
                      <a:pt x="169516" y="131063"/>
                      <a:pt x="168001" y="130397"/>
                    </a:cubicBezTo>
                    <a:cubicBezTo>
                      <a:pt x="167552" y="130175"/>
                      <a:pt x="167047" y="129953"/>
                      <a:pt x="166598" y="129786"/>
                    </a:cubicBezTo>
                    <a:cubicBezTo>
                      <a:pt x="164634" y="128897"/>
                      <a:pt x="162671" y="128009"/>
                      <a:pt x="160650" y="127065"/>
                    </a:cubicBezTo>
                    <a:cubicBezTo>
                      <a:pt x="160314" y="126898"/>
                      <a:pt x="159921" y="126731"/>
                      <a:pt x="159584" y="126565"/>
                    </a:cubicBezTo>
                    <a:cubicBezTo>
                      <a:pt x="157845" y="125787"/>
                      <a:pt x="156105" y="124954"/>
                      <a:pt x="154366" y="124121"/>
                    </a:cubicBezTo>
                    <a:cubicBezTo>
                      <a:pt x="153805" y="123844"/>
                      <a:pt x="153188" y="123566"/>
                      <a:pt x="152626" y="123288"/>
                    </a:cubicBezTo>
                    <a:cubicBezTo>
                      <a:pt x="150494" y="122289"/>
                      <a:pt x="148362" y="121233"/>
                      <a:pt x="146117" y="120178"/>
                    </a:cubicBezTo>
                    <a:cubicBezTo>
                      <a:pt x="146117" y="120178"/>
                      <a:pt x="146117" y="120178"/>
                      <a:pt x="146117" y="120178"/>
                    </a:cubicBezTo>
                    <a:cubicBezTo>
                      <a:pt x="143929" y="119123"/>
                      <a:pt x="141684" y="118012"/>
                      <a:pt x="139384" y="116902"/>
                    </a:cubicBezTo>
                    <a:cubicBezTo>
                      <a:pt x="138767" y="116624"/>
                      <a:pt x="138150" y="116291"/>
                      <a:pt x="137532" y="116013"/>
                    </a:cubicBezTo>
                    <a:cubicBezTo>
                      <a:pt x="135624" y="115069"/>
                      <a:pt x="133660" y="114125"/>
                      <a:pt x="131696" y="113125"/>
                    </a:cubicBezTo>
                    <a:cubicBezTo>
                      <a:pt x="131247" y="112903"/>
                      <a:pt x="130799" y="112681"/>
                      <a:pt x="130406" y="112459"/>
                    </a:cubicBezTo>
                    <a:cubicBezTo>
                      <a:pt x="128105" y="111293"/>
                      <a:pt x="125749" y="110126"/>
                      <a:pt x="123392" y="108905"/>
                    </a:cubicBezTo>
                    <a:cubicBezTo>
                      <a:pt x="122774" y="108571"/>
                      <a:pt x="122157" y="108238"/>
                      <a:pt x="121484" y="107960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D3BC31EE-D677-131F-CF57-88439A9D7DA3}"/>
                  </a:ext>
                </a:extLst>
              </p:cNvPr>
              <p:cNvSpPr/>
              <p:nvPr/>
            </p:nvSpPr>
            <p:spPr>
              <a:xfrm>
                <a:off x="4802981" y="2186445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103FE7C4-3DB7-1729-11D1-2E4FFC9D3CFD}"/>
                  </a:ext>
                </a:extLst>
              </p:cNvPr>
              <p:cNvSpPr/>
              <p:nvPr/>
            </p:nvSpPr>
            <p:spPr>
              <a:xfrm>
                <a:off x="4593288" y="20889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8016 h 148112"/>
                  <a:gd name="connsiteX37" fmla="*/ 115816 w 209748"/>
                  <a:gd name="connsiteY37" fmla="*/ 105073 h 148112"/>
                  <a:gd name="connsiteX38" fmla="*/ 113853 w 209748"/>
                  <a:gd name="connsiteY38" fmla="*/ 104017 h 148112"/>
                  <a:gd name="connsiteX39" fmla="*/ 106614 w 209748"/>
                  <a:gd name="connsiteY39" fmla="*/ 100130 h 148112"/>
                  <a:gd name="connsiteX40" fmla="*/ 105043 w 209748"/>
                  <a:gd name="connsiteY40" fmla="*/ 99297 h 148112"/>
                  <a:gd name="connsiteX41" fmla="*/ 99151 w 209748"/>
                  <a:gd name="connsiteY41" fmla="*/ 96020 h 148112"/>
                  <a:gd name="connsiteX42" fmla="*/ 96738 w 209748"/>
                  <a:gd name="connsiteY42" fmla="*/ 94688 h 148112"/>
                  <a:gd name="connsiteX43" fmla="*/ 89949 w 209748"/>
                  <a:gd name="connsiteY43" fmla="*/ 90856 h 148112"/>
                  <a:gd name="connsiteX44" fmla="*/ 88826 w 209748"/>
                  <a:gd name="connsiteY44" fmla="*/ 90189 h 148112"/>
                  <a:gd name="connsiteX45" fmla="*/ 81925 w 209748"/>
                  <a:gd name="connsiteY45" fmla="*/ 86191 h 148112"/>
                  <a:gd name="connsiteX46" fmla="*/ 79399 w 209748"/>
                  <a:gd name="connsiteY46" fmla="*/ 84691 h 148112"/>
                  <a:gd name="connsiteX47" fmla="*/ 75528 w 209748"/>
                  <a:gd name="connsiteY47" fmla="*/ 82359 h 148112"/>
                  <a:gd name="connsiteX48" fmla="*/ 69019 w 209748"/>
                  <a:gd name="connsiteY48" fmla="*/ 78360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AEC1630C-94E8-F792-EC96-132601964419}"/>
                  </a:ext>
                </a:extLst>
              </p:cNvPr>
              <p:cNvSpPr/>
              <p:nvPr/>
            </p:nvSpPr>
            <p:spPr>
              <a:xfrm>
                <a:off x="4802981" y="2144294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785973B8-1CCA-9B8C-FE33-94AF68A58BA6}"/>
                  </a:ext>
                </a:extLst>
              </p:cNvPr>
              <p:cNvSpPr/>
              <p:nvPr/>
            </p:nvSpPr>
            <p:spPr>
              <a:xfrm>
                <a:off x="4593288" y="2046719"/>
                <a:ext cx="209748" cy="148223"/>
              </a:xfrm>
              <a:custGeom>
                <a:avLst/>
                <a:gdLst>
                  <a:gd name="connsiteX0" fmla="*/ 0 w 209748"/>
                  <a:gd name="connsiteY0" fmla="*/ 167 h 148223"/>
                  <a:gd name="connsiteX1" fmla="*/ 209749 w 209748"/>
                  <a:gd name="connsiteY1" fmla="*/ 120845 h 148223"/>
                  <a:gd name="connsiteX2" fmla="*/ 209749 w 209748"/>
                  <a:gd name="connsiteY2" fmla="*/ 148224 h 148223"/>
                  <a:gd name="connsiteX3" fmla="*/ 209019 w 209748"/>
                  <a:gd name="connsiteY3" fmla="*/ 147891 h 148223"/>
                  <a:gd name="connsiteX4" fmla="*/ 208627 w 209748"/>
                  <a:gd name="connsiteY4" fmla="*/ 147724 h 148223"/>
                  <a:gd name="connsiteX5" fmla="*/ 207673 w 209748"/>
                  <a:gd name="connsiteY5" fmla="*/ 147335 h 148223"/>
                  <a:gd name="connsiteX6" fmla="*/ 207056 w 209748"/>
                  <a:gd name="connsiteY6" fmla="*/ 147113 h 148223"/>
                  <a:gd name="connsiteX7" fmla="*/ 205260 w 209748"/>
                  <a:gd name="connsiteY7" fmla="*/ 146391 h 148223"/>
                  <a:gd name="connsiteX8" fmla="*/ 204306 w 209748"/>
                  <a:gd name="connsiteY8" fmla="*/ 146002 h 148223"/>
                  <a:gd name="connsiteX9" fmla="*/ 202567 w 209748"/>
                  <a:gd name="connsiteY9" fmla="*/ 145280 h 148223"/>
                  <a:gd name="connsiteX10" fmla="*/ 201669 w 209748"/>
                  <a:gd name="connsiteY10" fmla="*/ 144947 h 148223"/>
                  <a:gd name="connsiteX11" fmla="*/ 198695 w 209748"/>
                  <a:gd name="connsiteY11" fmla="*/ 143725 h 148223"/>
                  <a:gd name="connsiteX12" fmla="*/ 197741 w 209748"/>
                  <a:gd name="connsiteY12" fmla="*/ 143337 h 148223"/>
                  <a:gd name="connsiteX13" fmla="*/ 195160 w 209748"/>
                  <a:gd name="connsiteY13" fmla="*/ 142281 h 148223"/>
                  <a:gd name="connsiteX14" fmla="*/ 193869 w 209748"/>
                  <a:gd name="connsiteY14" fmla="*/ 141726 h 148223"/>
                  <a:gd name="connsiteX15" fmla="*/ 190166 w 209748"/>
                  <a:gd name="connsiteY15" fmla="*/ 140171 h 148223"/>
                  <a:gd name="connsiteX16" fmla="*/ 189661 w 209748"/>
                  <a:gd name="connsiteY16" fmla="*/ 139949 h 148223"/>
                  <a:gd name="connsiteX17" fmla="*/ 185452 w 209748"/>
                  <a:gd name="connsiteY17" fmla="*/ 138172 h 148223"/>
                  <a:gd name="connsiteX18" fmla="*/ 184106 w 209748"/>
                  <a:gd name="connsiteY18" fmla="*/ 137616 h 148223"/>
                  <a:gd name="connsiteX19" fmla="*/ 180122 w 209748"/>
                  <a:gd name="connsiteY19" fmla="*/ 135895 h 148223"/>
                  <a:gd name="connsiteX20" fmla="*/ 179055 w 209748"/>
                  <a:gd name="connsiteY20" fmla="*/ 135450 h 148223"/>
                  <a:gd name="connsiteX21" fmla="*/ 173893 w 209748"/>
                  <a:gd name="connsiteY21" fmla="*/ 133174 h 148223"/>
                  <a:gd name="connsiteX22" fmla="*/ 172490 w 209748"/>
                  <a:gd name="connsiteY22" fmla="*/ 132563 h 148223"/>
                  <a:gd name="connsiteX23" fmla="*/ 168001 w 209748"/>
                  <a:gd name="connsiteY23" fmla="*/ 130564 h 148223"/>
                  <a:gd name="connsiteX24" fmla="*/ 166598 w 209748"/>
                  <a:gd name="connsiteY24" fmla="*/ 129897 h 148223"/>
                  <a:gd name="connsiteX25" fmla="*/ 160650 w 209748"/>
                  <a:gd name="connsiteY25" fmla="*/ 127176 h 148223"/>
                  <a:gd name="connsiteX26" fmla="*/ 159584 w 209748"/>
                  <a:gd name="connsiteY26" fmla="*/ 126676 h 148223"/>
                  <a:gd name="connsiteX27" fmla="*/ 154366 w 209748"/>
                  <a:gd name="connsiteY27" fmla="*/ 124232 h 148223"/>
                  <a:gd name="connsiteX28" fmla="*/ 152626 w 209748"/>
                  <a:gd name="connsiteY28" fmla="*/ 123399 h 148223"/>
                  <a:gd name="connsiteX29" fmla="*/ 146117 w 209748"/>
                  <a:gd name="connsiteY29" fmla="*/ 120289 h 148223"/>
                  <a:gd name="connsiteX30" fmla="*/ 146117 w 209748"/>
                  <a:gd name="connsiteY30" fmla="*/ 120289 h 148223"/>
                  <a:gd name="connsiteX31" fmla="*/ 139384 w 209748"/>
                  <a:gd name="connsiteY31" fmla="*/ 117013 h 148223"/>
                  <a:gd name="connsiteX32" fmla="*/ 137532 w 209748"/>
                  <a:gd name="connsiteY32" fmla="*/ 116124 h 148223"/>
                  <a:gd name="connsiteX33" fmla="*/ 131696 w 209748"/>
                  <a:gd name="connsiteY33" fmla="*/ 113236 h 148223"/>
                  <a:gd name="connsiteX34" fmla="*/ 130406 w 209748"/>
                  <a:gd name="connsiteY34" fmla="*/ 112570 h 148223"/>
                  <a:gd name="connsiteX35" fmla="*/ 123392 w 209748"/>
                  <a:gd name="connsiteY35" fmla="*/ 109016 h 148223"/>
                  <a:gd name="connsiteX36" fmla="*/ 121484 w 209748"/>
                  <a:gd name="connsiteY36" fmla="*/ 108016 h 148223"/>
                  <a:gd name="connsiteX37" fmla="*/ 115816 w 209748"/>
                  <a:gd name="connsiteY37" fmla="*/ 105073 h 148223"/>
                  <a:gd name="connsiteX38" fmla="*/ 113853 w 209748"/>
                  <a:gd name="connsiteY38" fmla="*/ 104018 h 148223"/>
                  <a:gd name="connsiteX39" fmla="*/ 106614 w 209748"/>
                  <a:gd name="connsiteY39" fmla="*/ 100130 h 148223"/>
                  <a:gd name="connsiteX40" fmla="*/ 105043 w 209748"/>
                  <a:gd name="connsiteY40" fmla="*/ 99297 h 148223"/>
                  <a:gd name="connsiteX41" fmla="*/ 99151 w 209748"/>
                  <a:gd name="connsiteY41" fmla="*/ 96021 h 148223"/>
                  <a:gd name="connsiteX42" fmla="*/ 96738 w 209748"/>
                  <a:gd name="connsiteY42" fmla="*/ 94688 h 148223"/>
                  <a:gd name="connsiteX43" fmla="*/ 89949 w 209748"/>
                  <a:gd name="connsiteY43" fmla="*/ 90856 h 148223"/>
                  <a:gd name="connsiteX44" fmla="*/ 88826 w 209748"/>
                  <a:gd name="connsiteY44" fmla="*/ 90189 h 148223"/>
                  <a:gd name="connsiteX45" fmla="*/ 81925 w 209748"/>
                  <a:gd name="connsiteY45" fmla="*/ 86191 h 148223"/>
                  <a:gd name="connsiteX46" fmla="*/ 79399 w 209748"/>
                  <a:gd name="connsiteY46" fmla="*/ 84691 h 148223"/>
                  <a:gd name="connsiteX47" fmla="*/ 75528 w 209748"/>
                  <a:gd name="connsiteY47" fmla="*/ 82359 h 148223"/>
                  <a:gd name="connsiteX48" fmla="*/ 69019 w 209748"/>
                  <a:gd name="connsiteY48" fmla="*/ 78360 h 148223"/>
                  <a:gd name="connsiteX49" fmla="*/ 65764 w 209748"/>
                  <a:gd name="connsiteY49" fmla="*/ 76305 h 148223"/>
                  <a:gd name="connsiteX50" fmla="*/ 59031 w 209748"/>
                  <a:gd name="connsiteY50" fmla="*/ 72029 h 148223"/>
                  <a:gd name="connsiteX51" fmla="*/ 56225 w 209748"/>
                  <a:gd name="connsiteY51" fmla="*/ 70197 h 148223"/>
                  <a:gd name="connsiteX52" fmla="*/ 37652 w 209748"/>
                  <a:gd name="connsiteY52" fmla="*/ 57534 h 148223"/>
                  <a:gd name="connsiteX53" fmla="*/ 34902 w 209748"/>
                  <a:gd name="connsiteY53" fmla="*/ 55535 h 148223"/>
                  <a:gd name="connsiteX54" fmla="*/ 28674 w 209748"/>
                  <a:gd name="connsiteY54" fmla="*/ 50926 h 148223"/>
                  <a:gd name="connsiteX55" fmla="*/ 25475 w 209748"/>
                  <a:gd name="connsiteY55" fmla="*/ 48482 h 148223"/>
                  <a:gd name="connsiteX56" fmla="*/ 19752 w 209748"/>
                  <a:gd name="connsiteY56" fmla="*/ 44039 h 148223"/>
                  <a:gd name="connsiteX57" fmla="*/ 16609 w 209748"/>
                  <a:gd name="connsiteY57" fmla="*/ 41540 h 148223"/>
                  <a:gd name="connsiteX58" fmla="*/ 10830 w 209748"/>
                  <a:gd name="connsiteY58" fmla="*/ 36764 h 148223"/>
                  <a:gd name="connsiteX59" fmla="*/ 8136 w 209748"/>
                  <a:gd name="connsiteY59" fmla="*/ 34543 h 148223"/>
                  <a:gd name="connsiteX60" fmla="*/ 56 w 209748"/>
                  <a:gd name="connsiteY60" fmla="*/ 27434 h 148223"/>
                  <a:gd name="connsiteX61" fmla="*/ 56 w 209748"/>
                  <a:gd name="connsiteY61" fmla="*/ 0 h 148223"/>
                  <a:gd name="connsiteX62" fmla="*/ 56 w 209748"/>
                  <a:gd name="connsiteY62" fmla="*/ 56 h 14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223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845"/>
                    </a:cubicBezTo>
                    <a:lnTo>
                      <a:pt x="209749" y="148224"/>
                    </a:lnTo>
                    <a:cubicBezTo>
                      <a:pt x="209749" y="148224"/>
                      <a:pt x="209356" y="148057"/>
                      <a:pt x="209019" y="147891"/>
                    </a:cubicBezTo>
                    <a:cubicBezTo>
                      <a:pt x="208907" y="147891"/>
                      <a:pt x="208739" y="147779"/>
                      <a:pt x="208627" y="147724"/>
                    </a:cubicBezTo>
                    <a:cubicBezTo>
                      <a:pt x="208346" y="147613"/>
                      <a:pt x="208009" y="147502"/>
                      <a:pt x="207673" y="147335"/>
                    </a:cubicBezTo>
                    <a:cubicBezTo>
                      <a:pt x="207448" y="147280"/>
                      <a:pt x="207280" y="147169"/>
                      <a:pt x="207056" y="147113"/>
                    </a:cubicBezTo>
                    <a:cubicBezTo>
                      <a:pt x="206551" y="146891"/>
                      <a:pt x="205933" y="146669"/>
                      <a:pt x="205260" y="146391"/>
                    </a:cubicBezTo>
                    <a:cubicBezTo>
                      <a:pt x="204979" y="146280"/>
                      <a:pt x="204643" y="146169"/>
                      <a:pt x="204306" y="146002"/>
                    </a:cubicBezTo>
                    <a:cubicBezTo>
                      <a:pt x="203745" y="145780"/>
                      <a:pt x="203184" y="145558"/>
                      <a:pt x="202567" y="145280"/>
                    </a:cubicBezTo>
                    <a:cubicBezTo>
                      <a:pt x="202286" y="145169"/>
                      <a:pt x="202005" y="145058"/>
                      <a:pt x="201669" y="144947"/>
                    </a:cubicBezTo>
                    <a:cubicBezTo>
                      <a:pt x="200771" y="144558"/>
                      <a:pt x="199761" y="144170"/>
                      <a:pt x="198695" y="143725"/>
                    </a:cubicBezTo>
                    <a:cubicBezTo>
                      <a:pt x="198414" y="143614"/>
                      <a:pt x="198078" y="143448"/>
                      <a:pt x="197741" y="143337"/>
                    </a:cubicBezTo>
                    <a:cubicBezTo>
                      <a:pt x="196899" y="143003"/>
                      <a:pt x="196057" y="142670"/>
                      <a:pt x="195160" y="142281"/>
                    </a:cubicBezTo>
                    <a:cubicBezTo>
                      <a:pt x="194711" y="142115"/>
                      <a:pt x="194318" y="141893"/>
                      <a:pt x="193869" y="141726"/>
                    </a:cubicBezTo>
                    <a:cubicBezTo>
                      <a:pt x="192691" y="141226"/>
                      <a:pt x="191456" y="140726"/>
                      <a:pt x="190166" y="140171"/>
                    </a:cubicBezTo>
                    <a:cubicBezTo>
                      <a:pt x="189997" y="140116"/>
                      <a:pt x="189829" y="140004"/>
                      <a:pt x="189661" y="139949"/>
                    </a:cubicBezTo>
                    <a:cubicBezTo>
                      <a:pt x="188314" y="139394"/>
                      <a:pt x="186911" y="138783"/>
                      <a:pt x="185452" y="138172"/>
                    </a:cubicBezTo>
                    <a:cubicBezTo>
                      <a:pt x="185003" y="138005"/>
                      <a:pt x="184554" y="137783"/>
                      <a:pt x="184106" y="137616"/>
                    </a:cubicBezTo>
                    <a:cubicBezTo>
                      <a:pt x="182815" y="137061"/>
                      <a:pt x="181468" y="136506"/>
                      <a:pt x="180122" y="135895"/>
                    </a:cubicBezTo>
                    <a:cubicBezTo>
                      <a:pt x="179785" y="135728"/>
                      <a:pt x="179392" y="135617"/>
                      <a:pt x="179055" y="135450"/>
                    </a:cubicBezTo>
                    <a:cubicBezTo>
                      <a:pt x="177372" y="134729"/>
                      <a:pt x="175689" y="133951"/>
                      <a:pt x="173893" y="133174"/>
                    </a:cubicBezTo>
                    <a:cubicBezTo>
                      <a:pt x="173444" y="132951"/>
                      <a:pt x="172939" y="132729"/>
                      <a:pt x="172490" y="132563"/>
                    </a:cubicBezTo>
                    <a:cubicBezTo>
                      <a:pt x="171031" y="131896"/>
                      <a:pt x="169516" y="131230"/>
                      <a:pt x="168001" y="130564"/>
                    </a:cubicBezTo>
                    <a:cubicBezTo>
                      <a:pt x="167552" y="130341"/>
                      <a:pt x="167047" y="130119"/>
                      <a:pt x="166598" y="129897"/>
                    </a:cubicBezTo>
                    <a:cubicBezTo>
                      <a:pt x="164634" y="129009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400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8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3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4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92119DC9-B2BF-C494-9F52-8FE007B52F77}"/>
                  </a:ext>
                </a:extLst>
              </p:cNvPr>
              <p:cNvSpPr/>
              <p:nvPr/>
            </p:nvSpPr>
            <p:spPr>
              <a:xfrm>
                <a:off x="4802981" y="2102143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268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7AFBF301-9441-6449-8A41-D50AAC91926B}"/>
                  </a:ext>
                </a:extLst>
              </p:cNvPr>
              <p:cNvSpPr/>
              <p:nvPr/>
            </p:nvSpPr>
            <p:spPr>
              <a:xfrm>
                <a:off x="4593288" y="2004567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6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1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6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5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1BA74A82-022C-F688-EE30-A18B3EE4AFB2}"/>
                  </a:ext>
                </a:extLst>
              </p:cNvPr>
              <p:cNvSpPr/>
              <p:nvPr/>
            </p:nvSpPr>
            <p:spPr>
              <a:xfrm>
                <a:off x="4802981" y="2059992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8BDA0B02-FE26-B713-6532-E3F9555056BF}"/>
                  </a:ext>
                </a:extLst>
              </p:cNvPr>
              <p:cNvSpPr/>
              <p:nvPr/>
            </p:nvSpPr>
            <p:spPr>
              <a:xfrm>
                <a:off x="4593288" y="1962416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3BC99D76-EE7A-B4B3-8CDE-07E3CD5D7866}"/>
                  </a:ext>
                </a:extLst>
              </p:cNvPr>
              <p:cNvSpPr/>
              <p:nvPr/>
            </p:nvSpPr>
            <p:spPr>
              <a:xfrm>
                <a:off x="4802981" y="2017840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35DAAA42-B24B-6627-6694-6489A2EFB572}"/>
                  </a:ext>
                </a:extLst>
              </p:cNvPr>
              <p:cNvSpPr/>
              <p:nvPr/>
            </p:nvSpPr>
            <p:spPr>
              <a:xfrm>
                <a:off x="4593288" y="1920265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1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7453DC8-6946-9AD9-3C75-EE67A759A9E9}"/>
                  </a:ext>
                </a:extLst>
              </p:cNvPr>
              <p:cNvSpPr/>
              <p:nvPr/>
            </p:nvSpPr>
            <p:spPr>
              <a:xfrm>
                <a:off x="4802981" y="1975689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69030D9-92D7-137F-FA7F-9461C22E2DDA}"/>
                </a:ext>
              </a:extLst>
            </p:cNvPr>
            <p:cNvSpPr/>
            <p:nvPr/>
          </p:nvSpPr>
          <p:spPr>
            <a:xfrm rot="21402519">
              <a:off x="487553" y="3253140"/>
              <a:ext cx="390431" cy="192868"/>
            </a:xfrm>
            <a:custGeom>
              <a:avLst/>
              <a:gdLst>
                <a:gd name="connsiteX0" fmla="*/ 133436 w 390431"/>
                <a:gd name="connsiteY0" fmla="*/ 0 h 224029"/>
                <a:gd name="connsiteX1" fmla="*/ 0 w 390431"/>
                <a:gd name="connsiteY1" fmla="*/ 79527 h 224029"/>
                <a:gd name="connsiteX2" fmla="*/ 252787 w 390431"/>
                <a:gd name="connsiteY2" fmla="*/ 224029 h 224029"/>
                <a:gd name="connsiteX3" fmla="*/ 390431 w 390431"/>
                <a:gd name="connsiteY3" fmla="*/ 144892 h 224029"/>
                <a:gd name="connsiteX4" fmla="*/ 133436 w 390431"/>
                <a:gd name="connsiteY4" fmla="*/ 0 h 22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431" h="224029">
                  <a:moveTo>
                    <a:pt x="133436" y="0"/>
                  </a:moveTo>
                  <a:lnTo>
                    <a:pt x="0" y="79527"/>
                  </a:lnTo>
                  <a:lnTo>
                    <a:pt x="252787" y="224029"/>
                  </a:lnTo>
                  <a:lnTo>
                    <a:pt x="390431" y="144892"/>
                  </a:lnTo>
                  <a:lnTo>
                    <a:pt x="133436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B2236B4A-A741-85F1-64AF-072B0B4D393A}"/>
                </a:ext>
              </a:extLst>
            </p:cNvPr>
            <p:cNvSpPr/>
            <p:nvPr/>
          </p:nvSpPr>
          <p:spPr>
            <a:xfrm rot="21402519">
              <a:off x="819591" y="2487722"/>
              <a:ext cx="234438" cy="114745"/>
            </a:xfrm>
            <a:custGeom>
              <a:avLst/>
              <a:gdLst>
                <a:gd name="connsiteX0" fmla="*/ 86189 w 234438"/>
                <a:gd name="connsiteY0" fmla="*/ 0 h 133284"/>
                <a:gd name="connsiteX1" fmla="*/ 0 w 234438"/>
                <a:gd name="connsiteY1" fmla="*/ 47871 h 133284"/>
                <a:gd name="connsiteX2" fmla="*/ 149596 w 234438"/>
                <a:gd name="connsiteY2" fmla="*/ 133285 h 133284"/>
                <a:gd name="connsiteX3" fmla="*/ 234438 w 234438"/>
                <a:gd name="connsiteY3" fmla="*/ 85247 h 133284"/>
                <a:gd name="connsiteX4" fmla="*/ 86189 w 234438"/>
                <a:gd name="connsiteY4" fmla="*/ 0 h 13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38" h="133284">
                  <a:moveTo>
                    <a:pt x="86189" y="0"/>
                  </a:moveTo>
                  <a:lnTo>
                    <a:pt x="0" y="47871"/>
                  </a:lnTo>
                  <a:lnTo>
                    <a:pt x="149596" y="133285"/>
                  </a:lnTo>
                  <a:lnTo>
                    <a:pt x="234438" y="85247"/>
                  </a:lnTo>
                  <a:lnTo>
                    <a:pt x="8618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747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58A8354F-3E83-912C-05DE-906A6E270631}"/>
                </a:ext>
              </a:extLst>
            </p:cNvPr>
            <p:cNvSpPr/>
            <p:nvPr/>
          </p:nvSpPr>
          <p:spPr>
            <a:xfrm rot="21402519">
              <a:off x="1993435" y="2616222"/>
              <a:ext cx="511073" cy="217633"/>
            </a:xfrm>
            <a:custGeom>
              <a:avLst/>
              <a:gdLst>
                <a:gd name="connsiteX0" fmla="*/ 84337 w 511073"/>
                <a:gd name="connsiteY0" fmla="*/ 0 h 252796"/>
                <a:gd name="connsiteX1" fmla="*/ 0 w 511073"/>
                <a:gd name="connsiteY1" fmla="*/ 45872 h 252796"/>
                <a:gd name="connsiteX2" fmla="*/ 363722 w 511073"/>
                <a:gd name="connsiteY2" fmla="*/ 252797 h 252796"/>
                <a:gd name="connsiteX3" fmla="*/ 511074 w 511073"/>
                <a:gd name="connsiteY3" fmla="*/ 171049 h 252796"/>
                <a:gd name="connsiteX4" fmla="*/ 350423 w 511073"/>
                <a:gd name="connsiteY4" fmla="*/ 79249 h 252796"/>
                <a:gd name="connsiteX5" fmla="*/ 286904 w 511073"/>
                <a:gd name="connsiteY5" fmla="*/ 115736 h 252796"/>
                <a:gd name="connsiteX6" fmla="*/ 84337 w 511073"/>
                <a:gd name="connsiteY6" fmla="*/ 0 h 25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073" h="252796">
                  <a:moveTo>
                    <a:pt x="84337" y="0"/>
                  </a:moveTo>
                  <a:lnTo>
                    <a:pt x="0" y="45872"/>
                  </a:lnTo>
                  <a:lnTo>
                    <a:pt x="363722" y="252797"/>
                  </a:lnTo>
                  <a:lnTo>
                    <a:pt x="511074" y="171049"/>
                  </a:lnTo>
                  <a:lnTo>
                    <a:pt x="350423" y="79249"/>
                  </a:lnTo>
                  <a:lnTo>
                    <a:pt x="286904" y="115736"/>
                  </a:lnTo>
                  <a:lnTo>
                    <a:pt x="84337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8180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DC27F58-AF2E-58DB-7805-66524877DAE5}"/>
                </a:ext>
              </a:extLst>
            </p:cNvPr>
            <p:cNvSpPr/>
            <p:nvPr/>
          </p:nvSpPr>
          <p:spPr>
            <a:xfrm rot="21402519">
              <a:off x="1260318" y="2667392"/>
              <a:ext cx="481614" cy="239626"/>
            </a:xfrm>
            <a:custGeom>
              <a:avLst/>
              <a:gdLst>
                <a:gd name="connsiteX0" fmla="*/ 89219 w 481614"/>
                <a:gd name="connsiteY0" fmla="*/ 0 h 278342"/>
                <a:gd name="connsiteX1" fmla="*/ 0 w 481614"/>
                <a:gd name="connsiteY1" fmla="*/ 49482 h 278342"/>
                <a:gd name="connsiteX2" fmla="*/ 396772 w 481614"/>
                <a:gd name="connsiteY2" fmla="*/ 278343 h 278342"/>
                <a:gd name="connsiteX3" fmla="*/ 481614 w 481614"/>
                <a:gd name="connsiteY3" fmla="*/ 224196 h 278342"/>
                <a:gd name="connsiteX4" fmla="*/ 89219 w 481614"/>
                <a:gd name="connsiteY4" fmla="*/ 0 h 2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14" h="278342">
                  <a:moveTo>
                    <a:pt x="89219" y="0"/>
                  </a:moveTo>
                  <a:lnTo>
                    <a:pt x="0" y="49482"/>
                  </a:lnTo>
                  <a:lnTo>
                    <a:pt x="396772" y="278343"/>
                  </a:lnTo>
                  <a:lnTo>
                    <a:pt x="481614" y="224196"/>
                  </a:lnTo>
                  <a:lnTo>
                    <a:pt x="8921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770655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59EAF45B-719F-73B7-EAEB-AFE46E05BD2B}"/>
                </a:ext>
              </a:extLst>
            </p:cNvPr>
            <p:cNvSpPr/>
            <p:nvPr/>
          </p:nvSpPr>
          <p:spPr>
            <a:xfrm rot="21402519">
              <a:off x="1072729" y="1289175"/>
              <a:ext cx="3036918" cy="1796721"/>
            </a:xfrm>
            <a:custGeom>
              <a:avLst/>
              <a:gdLst>
                <a:gd name="connsiteX0" fmla="*/ 3028476 w 3036918"/>
                <a:gd name="connsiteY0" fmla="*/ 2087016 h 2087015"/>
                <a:gd name="connsiteX1" fmla="*/ 3020564 w 3036918"/>
                <a:gd name="connsiteY1" fmla="*/ 2081574 h 2087015"/>
                <a:gd name="connsiteX2" fmla="*/ 3018544 w 3036918"/>
                <a:gd name="connsiteY2" fmla="*/ 2076242 h 2087015"/>
                <a:gd name="connsiteX3" fmla="*/ 3023426 w 3036918"/>
                <a:gd name="connsiteY3" fmla="*/ 2065468 h 2087015"/>
                <a:gd name="connsiteX4" fmla="*/ 3034312 w 3036918"/>
                <a:gd name="connsiteY4" fmla="*/ 2070300 h 2087015"/>
                <a:gd name="connsiteX5" fmla="*/ 3036388 w 3036918"/>
                <a:gd name="connsiteY5" fmla="*/ 2075742 h 2087015"/>
                <a:gd name="connsiteX6" fmla="*/ 3031450 w 3036918"/>
                <a:gd name="connsiteY6" fmla="*/ 2086461 h 2087015"/>
                <a:gd name="connsiteX7" fmla="*/ 3028532 w 3036918"/>
                <a:gd name="connsiteY7" fmla="*/ 2086961 h 2087015"/>
                <a:gd name="connsiteX8" fmla="*/ 3011923 w 3036918"/>
                <a:gd name="connsiteY8" fmla="*/ 2044976 h 2087015"/>
                <a:gd name="connsiteX9" fmla="*/ 3004123 w 3036918"/>
                <a:gd name="connsiteY9" fmla="*/ 2039700 h 2087015"/>
                <a:gd name="connsiteX10" fmla="*/ 3002047 w 3036918"/>
                <a:gd name="connsiteY10" fmla="*/ 2034591 h 2087015"/>
                <a:gd name="connsiteX11" fmla="*/ 3006704 w 3036918"/>
                <a:gd name="connsiteY11" fmla="*/ 2023761 h 2087015"/>
                <a:gd name="connsiteX12" fmla="*/ 3017646 w 3036918"/>
                <a:gd name="connsiteY12" fmla="*/ 2028371 h 2087015"/>
                <a:gd name="connsiteX13" fmla="*/ 3019722 w 3036918"/>
                <a:gd name="connsiteY13" fmla="*/ 2033536 h 2087015"/>
                <a:gd name="connsiteX14" fmla="*/ 3015009 w 3036918"/>
                <a:gd name="connsiteY14" fmla="*/ 2044365 h 2087015"/>
                <a:gd name="connsiteX15" fmla="*/ 3011923 w 3036918"/>
                <a:gd name="connsiteY15" fmla="*/ 2044976 h 2087015"/>
                <a:gd name="connsiteX16" fmla="*/ 2994921 w 3036918"/>
                <a:gd name="connsiteY16" fmla="*/ 2003602 h 2087015"/>
                <a:gd name="connsiteX17" fmla="*/ 2987121 w 3036918"/>
                <a:gd name="connsiteY17" fmla="*/ 1998493 h 2087015"/>
                <a:gd name="connsiteX18" fmla="*/ 2984989 w 3036918"/>
                <a:gd name="connsiteY18" fmla="*/ 1993328 h 2087015"/>
                <a:gd name="connsiteX19" fmla="*/ 2989534 w 3036918"/>
                <a:gd name="connsiteY19" fmla="*/ 1982443 h 2087015"/>
                <a:gd name="connsiteX20" fmla="*/ 3000532 w 3036918"/>
                <a:gd name="connsiteY20" fmla="*/ 1986942 h 2087015"/>
                <a:gd name="connsiteX21" fmla="*/ 3002664 w 3036918"/>
                <a:gd name="connsiteY21" fmla="*/ 1992051 h 2087015"/>
                <a:gd name="connsiteX22" fmla="*/ 2998119 w 3036918"/>
                <a:gd name="connsiteY22" fmla="*/ 2002936 h 2087015"/>
                <a:gd name="connsiteX23" fmla="*/ 2994921 w 3036918"/>
                <a:gd name="connsiteY23" fmla="*/ 2003547 h 2087015"/>
                <a:gd name="connsiteX24" fmla="*/ 2977470 w 3036918"/>
                <a:gd name="connsiteY24" fmla="*/ 1962506 h 2087015"/>
                <a:gd name="connsiteX25" fmla="*/ 2969726 w 3036918"/>
                <a:gd name="connsiteY25" fmla="*/ 1957452 h 2087015"/>
                <a:gd name="connsiteX26" fmla="*/ 2967538 w 3036918"/>
                <a:gd name="connsiteY26" fmla="*/ 1952343 h 2087015"/>
                <a:gd name="connsiteX27" fmla="*/ 2971970 w 3036918"/>
                <a:gd name="connsiteY27" fmla="*/ 1941403 h 2087015"/>
                <a:gd name="connsiteX28" fmla="*/ 2983025 w 3036918"/>
                <a:gd name="connsiteY28" fmla="*/ 1945790 h 2087015"/>
                <a:gd name="connsiteX29" fmla="*/ 2985213 w 3036918"/>
                <a:gd name="connsiteY29" fmla="*/ 1950899 h 2087015"/>
                <a:gd name="connsiteX30" fmla="*/ 2980780 w 3036918"/>
                <a:gd name="connsiteY30" fmla="*/ 1961840 h 2087015"/>
                <a:gd name="connsiteX31" fmla="*/ 2977526 w 3036918"/>
                <a:gd name="connsiteY31" fmla="*/ 1962506 h 2087015"/>
                <a:gd name="connsiteX32" fmla="*/ 2959682 w 3036918"/>
                <a:gd name="connsiteY32" fmla="*/ 1921577 h 2087015"/>
                <a:gd name="connsiteX33" fmla="*/ 2951994 w 3036918"/>
                <a:gd name="connsiteY33" fmla="*/ 1916578 h 2087015"/>
                <a:gd name="connsiteX34" fmla="*/ 2949750 w 3036918"/>
                <a:gd name="connsiteY34" fmla="*/ 1911469 h 2087015"/>
                <a:gd name="connsiteX35" fmla="*/ 2954127 w 3036918"/>
                <a:gd name="connsiteY35" fmla="*/ 1900529 h 2087015"/>
                <a:gd name="connsiteX36" fmla="*/ 2965181 w 3036918"/>
                <a:gd name="connsiteY36" fmla="*/ 1904860 h 2087015"/>
                <a:gd name="connsiteX37" fmla="*/ 2967425 w 3036918"/>
                <a:gd name="connsiteY37" fmla="*/ 1909970 h 2087015"/>
                <a:gd name="connsiteX38" fmla="*/ 2963105 w 3036918"/>
                <a:gd name="connsiteY38" fmla="*/ 1920910 h 2087015"/>
                <a:gd name="connsiteX39" fmla="*/ 2959738 w 3036918"/>
                <a:gd name="connsiteY39" fmla="*/ 1921632 h 2087015"/>
                <a:gd name="connsiteX40" fmla="*/ 2941501 w 3036918"/>
                <a:gd name="connsiteY40" fmla="*/ 1880814 h 2087015"/>
                <a:gd name="connsiteX41" fmla="*/ 2933814 w 3036918"/>
                <a:gd name="connsiteY41" fmla="*/ 1875871 h 2087015"/>
                <a:gd name="connsiteX42" fmla="*/ 2931514 w 3036918"/>
                <a:gd name="connsiteY42" fmla="*/ 1870817 h 2087015"/>
                <a:gd name="connsiteX43" fmla="*/ 2935722 w 3036918"/>
                <a:gd name="connsiteY43" fmla="*/ 1859821 h 2087015"/>
                <a:gd name="connsiteX44" fmla="*/ 2946832 w 3036918"/>
                <a:gd name="connsiteY44" fmla="*/ 1863986 h 2087015"/>
                <a:gd name="connsiteX45" fmla="*/ 2949133 w 3036918"/>
                <a:gd name="connsiteY45" fmla="*/ 1869096 h 2087015"/>
                <a:gd name="connsiteX46" fmla="*/ 2944868 w 3036918"/>
                <a:gd name="connsiteY46" fmla="*/ 1880092 h 2087015"/>
                <a:gd name="connsiteX47" fmla="*/ 2941446 w 3036918"/>
                <a:gd name="connsiteY47" fmla="*/ 1880814 h 2087015"/>
                <a:gd name="connsiteX48" fmla="*/ 2922984 w 3036918"/>
                <a:gd name="connsiteY48" fmla="*/ 1840273 h 2087015"/>
                <a:gd name="connsiteX49" fmla="*/ 2915297 w 3036918"/>
                <a:gd name="connsiteY49" fmla="*/ 1835386 h 2087015"/>
                <a:gd name="connsiteX50" fmla="*/ 2912940 w 3036918"/>
                <a:gd name="connsiteY50" fmla="*/ 1830332 h 2087015"/>
                <a:gd name="connsiteX51" fmla="*/ 2917093 w 3036918"/>
                <a:gd name="connsiteY51" fmla="*/ 1819280 h 2087015"/>
                <a:gd name="connsiteX52" fmla="*/ 2928259 w 3036918"/>
                <a:gd name="connsiteY52" fmla="*/ 1823390 h 2087015"/>
                <a:gd name="connsiteX53" fmla="*/ 2930560 w 3036918"/>
                <a:gd name="connsiteY53" fmla="*/ 1828444 h 2087015"/>
                <a:gd name="connsiteX54" fmla="*/ 2926407 w 3036918"/>
                <a:gd name="connsiteY54" fmla="*/ 1839495 h 2087015"/>
                <a:gd name="connsiteX55" fmla="*/ 2922928 w 3036918"/>
                <a:gd name="connsiteY55" fmla="*/ 1840273 h 2087015"/>
                <a:gd name="connsiteX56" fmla="*/ 2904187 w 3036918"/>
                <a:gd name="connsiteY56" fmla="*/ 1799843 h 2087015"/>
                <a:gd name="connsiteX57" fmla="*/ 2896555 w 3036918"/>
                <a:gd name="connsiteY57" fmla="*/ 1795067 h 2087015"/>
                <a:gd name="connsiteX58" fmla="*/ 2894199 w 3036918"/>
                <a:gd name="connsiteY58" fmla="*/ 1790013 h 2087015"/>
                <a:gd name="connsiteX59" fmla="*/ 2898295 w 3036918"/>
                <a:gd name="connsiteY59" fmla="*/ 1778962 h 2087015"/>
                <a:gd name="connsiteX60" fmla="*/ 2909461 w 3036918"/>
                <a:gd name="connsiteY60" fmla="*/ 1783016 h 2087015"/>
                <a:gd name="connsiteX61" fmla="*/ 2911818 w 3036918"/>
                <a:gd name="connsiteY61" fmla="*/ 1788014 h 2087015"/>
                <a:gd name="connsiteX62" fmla="*/ 2907778 w 3036918"/>
                <a:gd name="connsiteY62" fmla="*/ 1799066 h 2087015"/>
                <a:gd name="connsiteX63" fmla="*/ 2904243 w 3036918"/>
                <a:gd name="connsiteY63" fmla="*/ 1799843 h 2087015"/>
                <a:gd name="connsiteX64" fmla="*/ 2885052 w 3036918"/>
                <a:gd name="connsiteY64" fmla="*/ 1759580 h 2087015"/>
                <a:gd name="connsiteX65" fmla="*/ 2877421 w 3036918"/>
                <a:gd name="connsiteY65" fmla="*/ 1754804 h 2087015"/>
                <a:gd name="connsiteX66" fmla="*/ 2875008 w 3036918"/>
                <a:gd name="connsiteY66" fmla="*/ 1749750 h 2087015"/>
                <a:gd name="connsiteX67" fmla="*/ 2878992 w 3036918"/>
                <a:gd name="connsiteY67" fmla="*/ 1738643 h 2087015"/>
                <a:gd name="connsiteX68" fmla="*/ 2890215 w 3036918"/>
                <a:gd name="connsiteY68" fmla="*/ 1742586 h 2087015"/>
                <a:gd name="connsiteX69" fmla="*/ 2892628 w 3036918"/>
                <a:gd name="connsiteY69" fmla="*/ 1747584 h 2087015"/>
                <a:gd name="connsiteX70" fmla="*/ 2888643 w 3036918"/>
                <a:gd name="connsiteY70" fmla="*/ 1758691 h 2087015"/>
                <a:gd name="connsiteX71" fmla="*/ 2885052 w 3036918"/>
                <a:gd name="connsiteY71" fmla="*/ 1759524 h 2087015"/>
                <a:gd name="connsiteX72" fmla="*/ 2865581 w 3036918"/>
                <a:gd name="connsiteY72" fmla="*/ 1719484 h 2087015"/>
                <a:gd name="connsiteX73" fmla="*/ 2858006 w 3036918"/>
                <a:gd name="connsiteY73" fmla="*/ 1714819 h 2087015"/>
                <a:gd name="connsiteX74" fmla="*/ 2855537 w 3036918"/>
                <a:gd name="connsiteY74" fmla="*/ 1709820 h 2087015"/>
                <a:gd name="connsiteX75" fmla="*/ 2859409 w 3036918"/>
                <a:gd name="connsiteY75" fmla="*/ 1698658 h 2087015"/>
                <a:gd name="connsiteX76" fmla="*/ 2870687 w 3036918"/>
                <a:gd name="connsiteY76" fmla="*/ 1702490 h 2087015"/>
                <a:gd name="connsiteX77" fmla="*/ 2873156 w 3036918"/>
                <a:gd name="connsiteY77" fmla="*/ 1707488 h 2087015"/>
                <a:gd name="connsiteX78" fmla="*/ 2869285 w 3036918"/>
                <a:gd name="connsiteY78" fmla="*/ 1718595 h 2087015"/>
                <a:gd name="connsiteX79" fmla="*/ 2865581 w 3036918"/>
                <a:gd name="connsiteY79" fmla="*/ 1719428 h 2087015"/>
                <a:gd name="connsiteX80" fmla="*/ 2845829 w 3036918"/>
                <a:gd name="connsiteY80" fmla="*/ 1679498 h 2087015"/>
                <a:gd name="connsiteX81" fmla="*/ 2838254 w 3036918"/>
                <a:gd name="connsiteY81" fmla="*/ 1674889 h 2087015"/>
                <a:gd name="connsiteX82" fmla="*/ 2835785 w 3036918"/>
                <a:gd name="connsiteY82" fmla="*/ 1669891 h 2087015"/>
                <a:gd name="connsiteX83" fmla="*/ 2839601 w 3036918"/>
                <a:gd name="connsiteY83" fmla="*/ 1658728 h 2087015"/>
                <a:gd name="connsiteX84" fmla="*/ 2850880 w 3036918"/>
                <a:gd name="connsiteY84" fmla="*/ 1662504 h 2087015"/>
                <a:gd name="connsiteX85" fmla="*/ 2853349 w 3036918"/>
                <a:gd name="connsiteY85" fmla="*/ 1667503 h 2087015"/>
                <a:gd name="connsiteX86" fmla="*/ 2849533 w 3036918"/>
                <a:gd name="connsiteY86" fmla="*/ 1678665 h 2087015"/>
                <a:gd name="connsiteX87" fmla="*/ 2845829 w 3036918"/>
                <a:gd name="connsiteY87" fmla="*/ 1679554 h 2087015"/>
                <a:gd name="connsiteX88" fmla="*/ 2825741 w 3036918"/>
                <a:gd name="connsiteY88" fmla="*/ 1639679 h 2087015"/>
                <a:gd name="connsiteX89" fmla="*/ 2818222 w 3036918"/>
                <a:gd name="connsiteY89" fmla="*/ 1635070 h 2087015"/>
                <a:gd name="connsiteX90" fmla="*/ 2815697 w 3036918"/>
                <a:gd name="connsiteY90" fmla="*/ 1630127 h 2087015"/>
                <a:gd name="connsiteX91" fmla="*/ 2819457 w 3036918"/>
                <a:gd name="connsiteY91" fmla="*/ 1618965 h 2087015"/>
                <a:gd name="connsiteX92" fmla="*/ 2830735 w 3036918"/>
                <a:gd name="connsiteY92" fmla="*/ 1622686 h 2087015"/>
                <a:gd name="connsiteX93" fmla="*/ 2833260 w 3036918"/>
                <a:gd name="connsiteY93" fmla="*/ 1627628 h 2087015"/>
                <a:gd name="connsiteX94" fmla="*/ 2829501 w 3036918"/>
                <a:gd name="connsiteY94" fmla="*/ 1638791 h 2087015"/>
                <a:gd name="connsiteX95" fmla="*/ 2825741 w 3036918"/>
                <a:gd name="connsiteY95" fmla="*/ 1639679 h 2087015"/>
                <a:gd name="connsiteX96" fmla="*/ 2805373 w 3036918"/>
                <a:gd name="connsiteY96" fmla="*/ 1600027 h 2087015"/>
                <a:gd name="connsiteX97" fmla="*/ 2797909 w 3036918"/>
                <a:gd name="connsiteY97" fmla="*/ 1595529 h 2087015"/>
                <a:gd name="connsiteX98" fmla="*/ 2795328 w 3036918"/>
                <a:gd name="connsiteY98" fmla="*/ 1590586 h 2087015"/>
                <a:gd name="connsiteX99" fmla="*/ 2798976 w 3036918"/>
                <a:gd name="connsiteY99" fmla="*/ 1579368 h 2087015"/>
                <a:gd name="connsiteX100" fmla="*/ 2810310 w 3036918"/>
                <a:gd name="connsiteY100" fmla="*/ 1582978 h 2087015"/>
                <a:gd name="connsiteX101" fmla="*/ 2812891 w 3036918"/>
                <a:gd name="connsiteY101" fmla="*/ 1587920 h 2087015"/>
                <a:gd name="connsiteX102" fmla="*/ 2809244 w 3036918"/>
                <a:gd name="connsiteY102" fmla="*/ 1599139 h 2087015"/>
                <a:gd name="connsiteX103" fmla="*/ 2805373 w 3036918"/>
                <a:gd name="connsiteY103" fmla="*/ 1600083 h 2087015"/>
                <a:gd name="connsiteX104" fmla="*/ 2784667 w 3036918"/>
                <a:gd name="connsiteY104" fmla="*/ 1560597 h 2087015"/>
                <a:gd name="connsiteX105" fmla="*/ 2777204 w 3036918"/>
                <a:gd name="connsiteY105" fmla="*/ 1556154 h 2087015"/>
                <a:gd name="connsiteX106" fmla="*/ 2774623 w 3036918"/>
                <a:gd name="connsiteY106" fmla="*/ 1551267 h 2087015"/>
                <a:gd name="connsiteX107" fmla="*/ 2778158 w 3036918"/>
                <a:gd name="connsiteY107" fmla="*/ 1539993 h 2087015"/>
                <a:gd name="connsiteX108" fmla="*/ 2789549 w 3036918"/>
                <a:gd name="connsiteY108" fmla="*/ 1543492 h 2087015"/>
                <a:gd name="connsiteX109" fmla="*/ 2792130 w 3036918"/>
                <a:gd name="connsiteY109" fmla="*/ 1548435 h 2087015"/>
                <a:gd name="connsiteX110" fmla="*/ 2788595 w 3036918"/>
                <a:gd name="connsiteY110" fmla="*/ 1559653 h 2087015"/>
                <a:gd name="connsiteX111" fmla="*/ 2784723 w 3036918"/>
                <a:gd name="connsiteY111" fmla="*/ 1560597 h 2087015"/>
                <a:gd name="connsiteX112" fmla="*/ 2763681 w 3036918"/>
                <a:gd name="connsiteY112" fmla="*/ 1521223 h 2087015"/>
                <a:gd name="connsiteX113" fmla="*/ 2756218 w 3036918"/>
                <a:gd name="connsiteY113" fmla="*/ 1516780 h 2087015"/>
                <a:gd name="connsiteX114" fmla="*/ 2753580 w 3036918"/>
                <a:gd name="connsiteY114" fmla="*/ 1511893 h 2087015"/>
                <a:gd name="connsiteX115" fmla="*/ 2757059 w 3036918"/>
                <a:gd name="connsiteY115" fmla="*/ 1500619 h 2087015"/>
                <a:gd name="connsiteX116" fmla="*/ 2768450 w 3036918"/>
                <a:gd name="connsiteY116" fmla="*/ 1504062 h 2087015"/>
                <a:gd name="connsiteX117" fmla="*/ 2771087 w 3036918"/>
                <a:gd name="connsiteY117" fmla="*/ 1508949 h 2087015"/>
                <a:gd name="connsiteX118" fmla="*/ 2767609 w 3036918"/>
                <a:gd name="connsiteY118" fmla="*/ 1520223 h 2087015"/>
                <a:gd name="connsiteX119" fmla="*/ 2763681 w 3036918"/>
                <a:gd name="connsiteY119" fmla="*/ 1521223 h 2087015"/>
                <a:gd name="connsiteX120" fmla="*/ 2742358 w 3036918"/>
                <a:gd name="connsiteY120" fmla="*/ 1482070 h 2087015"/>
                <a:gd name="connsiteX121" fmla="*/ 2734951 w 3036918"/>
                <a:gd name="connsiteY121" fmla="*/ 1477738 h 2087015"/>
                <a:gd name="connsiteX122" fmla="*/ 2732258 w 3036918"/>
                <a:gd name="connsiteY122" fmla="*/ 1472851 h 2087015"/>
                <a:gd name="connsiteX123" fmla="*/ 2735624 w 3036918"/>
                <a:gd name="connsiteY123" fmla="*/ 1461522 h 2087015"/>
                <a:gd name="connsiteX124" fmla="*/ 2747071 w 3036918"/>
                <a:gd name="connsiteY124" fmla="*/ 1464854 h 2087015"/>
                <a:gd name="connsiteX125" fmla="*/ 2749765 w 3036918"/>
                <a:gd name="connsiteY125" fmla="*/ 1469741 h 2087015"/>
                <a:gd name="connsiteX126" fmla="*/ 2746398 w 3036918"/>
                <a:gd name="connsiteY126" fmla="*/ 1481015 h 2087015"/>
                <a:gd name="connsiteX127" fmla="*/ 2742414 w 3036918"/>
                <a:gd name="connsiteY127" fmla="*/ 1482015 h 2087015"/>
                <a:gd name="connsiteX128" fmla="*/ 2720755 w 3036918"/>
                <a:gd name="connsiteY128" fmla="*/ 1443140 h 2087015"/>
                <a:gd name="connsiteX129" fmla="*/ 2713404 w 3036918"/>
                <a:gd name="connsiteY129" fmla="*/ 1438864 h 2087015"/>
                <a:gd name="connsiteX130" fmla="*/ 2710710 w 3036918"/>
                <a:gd name="connsiteY130" fmla="*/ 1434032 h 2087015"/>
                <a:gd name="connsiteX131" fmla="*/ 2713965 w 3036918"/>
                <a:gd name="connsiteY131" fmla="*/ 1422703 h 2087015"/>
                <a:gd name="connsiteX132" fmla="*/ 2725412 w 3036918"/>
                <a:gd name="connsiteY132" fmla="*/ 1425924 h 2087015"/>
                <a:gd name="connsiteX133" fmla="*/ 2728162 w 3036918"/>
                <a:gd name="connsiteY133" fmla="*/ 1430811 h 2087015"/>
                <a:gd name="connsiteX134" fmla="*/ 2724851 w 3036918"/>
                <a:gd name="connsiteY134" fmla="*/ 1442140 h 2087015"/>
                <a:gd name="connsiteX135" fmla="*/ 2720811 w 3036918"/>
                <a:gd name="connsiteY135" fmla="*/ 1443196 h 2087015"/>
                <a:gd name="connsiteX136" fmla="*/ 2698814 w 3036918"/>
                <a:gd name="connsiteY136" fmla="*/ 1404321 h 2087015"/>
                <a:gd name="connsiteX137" fmla="*/ 2691464 w 3036918"/>
                <a:gd name="connsiteY137" fmla="*/ 1400100 h 2087015"/>
                <a:gd name="connsiteX138" fmla="*/ 2688714 w 3036918"/>
                <a:gd name="connsiteY138" fmla="*/ 1395269 h 2087015"/>
                <a:gd name="connsiteX139" fmla="*/ 2691913 w 3036918"/>
                <a:gd name="connsiteY139" fmla="*/ 1383939 h 2087015"/>
                <a:gd name="connsiteX140" fmla="*/ 2703360 w 3036918"/>
                <a:gd name="connsiteY140" fmla="*/ 1387105 h 2087015"/>
                <a:gd name="connsiteX141" fmla="*/ 2706109 w 3036918"/>
                <a:gd name="connsiteY141" fmla="*/ 1391936 h 2087015"/>
                <a:gd name="connsiteX142" fmla="*/ 2702911 w 3036918"/>
                <a:gd name="connsiteY142" fmla="*/ 1403266 h 2087015"/>
                <a:gd name="connsiteX143" fmla="*/ 2698759 w 3036918"/>
                <a:gd name="connsiteY143" fmla="*/ 1404321 h 2087015"/>
                <a:gd name="connsiteX144" fmla="*/ 2676594 w 3036918"/>
                <a:gd name="connsiteY144" fmla="*/ 1365668 h 2087015"/>
                <a:gd name="connsiteX145" fmla="*/ 2669300 w 3036918"/>
                <a:gd name="connsiteY145" fmla="*/ 1361503 h 2087015"/>
                <a:gd name="connsiteX146" fmla="*/ 2666494 w 3036918"/>
                <a:gd name="connsiteY146" fmla="*/ 1356727 h 2087015"/>
                <a:gd name="connsiteX147" fmla="*/ 2669580 w 3036918"/>
                <a:gd name="connsiteY147" fmla="*/ 1345342 h 2087015"/>
                <a:gd name="connsiteX148" fmla="*/ 2681083 w 3036918"/>
                <a:gd name="connsiteY148" fmla="*/ 1348397 h 2087015"/>
                <a:gd name="connsiteX149" fmla="*/ 2683889 w 3036918"/>
                <a:gd name="connsiteY149" fmla="*/ 1353228 h 2087015"/>
                <a:gd name="connsiteX150" fmla="*/ 2680803 w 3036918"/>
                <a:gd name="connsiteY150" fmla="*/ 1364613 h 2087015"/>
                <a:gd name="connsiteX151" fmla="*/ 2676594 w 3036918"/>
                <a:gd name="connsiteY151" fmla="*/ 1365724 h 2087015"/>
                <a:gd name="connsiteX152" fmla="*/ 2653981 w 3036918"/>
                <a:gd name="connsiteY152" fmla="*/ 1327238 h 2087015"/>
                <a:gd name="connsiteX153" fmla="*/ 2646742 w 3036918"/>
                <a:gd name="connsiteY153" fmla="*/ 1323128 h 2087015"/>
                <a:gd name="connsiteX154" fmla="*/ 2643880 w 3036918"/>
                <a:gd name="connsiteY154" fmla="*/ 1318352 h 2087015"/>
                <a:gd name="connsiteX155" fmla="*/ 2646854 w 3036918"/>
                <a:gd name="connsiteY155" fmla="*/ 1306967 h 2087015"/>
                <a:gd name="connsiteX156" fmla="*/ 2658357 w 3036918"/>
                <a:gd name="connsiteY156" fmla="*/ 1309911 h 2087015"/>
                <a:gd name="connsiteX157" fmla="*/ 2661219 w 3036918"/>
                <a:gd name="connsiteY157" fmla="*/ 1314687 h 2087015"/>
                <a:gd name="connsiteX158" fmla="*/ 2658245 w 3036918"/>
                <a:gd name="connsiteY158" fmla="*/ 1326072 h 2087015"/>
                <a:gd name="connsiteX159" fmla="*/ 2653981 w 3036918"/>
                <a:gd name="connsiteY159" fmla="*/ 1327238 h 2087015"/>
                <a:gd name="connsiteX160" fmla="*/ 2631087 w 3036918"/>
                <a:gd name="connsiteY160" fmla="*/ 1288974 h 2087015"/>
                <a:gd name="connsiteX161" fmla="*/ 2623848 w 3036918"/>
                <a:gd name="connsiteY161" fmla="*/ 1284920 h 2087015"/>
                <a:gd name="connsiteX162" fmla="*/ 2620986 w 3036918"/>
                <a:gd name="connsiteY162" fmla="*/ 1280144 h 2087015"/>
                <a:gd name="connsiteX163" fmla="*/ 2623848 w 3036918"/>
                <a:gd name="connsiteY163" fmla="*/ 1268704 h 2087015"/>
                <a:gd name="connsiteX164" fmla="*/ 2635407 w 3036918"/>
                <a:gd name="connsiteY164" fmla="*/ 1271536 h 2087015"/>
                <a:gd name="connsiteX165" fmla="*/ 2638269 w 3036918"/>
                <a:gd name="connsiteY165" fmla="*/ 1276312 h 2087015"/>
                <a:gd name="connsiteX166" fmla="*/ 2635351 w 3036918"/>
                <a:gd name="connsiteY166" fmla="*/ 1287752 h 2087015"/>
                <a:gd name="connsiteX167" fmla="*/ 2631031 w 3036918"/>
                <a:gd name="connsiteY167" fmla="*/ 1288918 h 2087015"/>
                <a:gd name="connsiteX168" fmla="*/ 2607856 w 3036918"/>
                <a:gd name="connsiteY168" fmla="*/ 1250932 h 2087015"/>
                <a:gd name="connsiteX169" fmla="*/ 2600674 w 3036918"/>
                <a:gd name="connsiteY169" fmla="*/ 1246934 h 2087015"/>
                <a:gd name="connsiteX170" fmla="*/ 2597756 w 3036918"/>
                <a:gd name="connsiteY170" fmla="*/ 1242213 h 2087015"/>
                <a:gd name="connsiteX171" fmla="*/ 2600562 w 3036918"/>
                <a:gd name="connsiteY171" fmla="*/ 1230773 h 2087015"/>
                <a:gd name="connsiteX172" fmla="*/ 2612121 w 3036918"/>
                <a:gd name="connsiteY172" fmla="*/ 1233550 h 2087015"/>
                <a:gd name="connsiteX173" fmla="*/ 2615038 w 3036918"/>
                <a:gd name="connsiteY173" fmla="*/ 1238270 h 2087015"/>
                <a:gd name="connsiteX174" fmla="*/ 2612233 w 3036918"/>
                <a:gd name="connsiteY174" fmla="*/ 1249711 h 2087015"/>
                <a:gd name="connsiteX175" fmla="*/ 2607856 w 3036918"/>
                <a:gd name="connsiteY175" fmla="*/ 1250932 h 2087015"/>
                <a:gd name="connsiteX176" fmla="*/ 2584289 w 3036918"/>
                <a:gd name="connsiteY176" fmla="*/ 1213057 h 2087015"/>
                <a:gd name="connsiteX177" fmla="*/ 2577162 w 3036918"/>
                <a:gd name="connsiteY177" fmla="*/ 1209114 h 2087015"/>
                <a:gd name="connsiteX178" fmla="*/ 2574189 w 3036918"/>
                <a:gd name="connsiteY178" fmla="*/ 1204394 h 2087015"/>
                <a:gd name="connsiteX179" fmla="*/ 2576882 w 3036918"/>
                <a:gd name="connsiteY179" fmla="*/ 1192898 h 2087015"/>
                <a:gd name="connsiteX180" fmla="*/ 2588497 w 3036918"/>
                <a:gd name="connsiteY180" fmla="*/ 1195564 h 2087015"/>
                <a:gd name="connsiteX181" fmla="*/ 2591471 w 3036918"/>
                <a:gd name="connsiteY181" fmla="*/ 1200284 h 2087015"/>
                <a:gd name="connsiteX182" fmla="*/ 2588778 w 3036918"/>
                <a:gd name="connsiteY182" fmla="*/ 1211780 h 2087015"/>
                <a:gd name="connsiteX183" fmla="*/ 2584345 w 3036918"/>
                <a:gd name="connsiteY183" fmla="*/ 1213057 h 2087015"/>
                <a:gd name="connsiteX184" fmla="*/ 2560385 w 3036918"/>
                <a:gd name="connsiteY184" fmla="*/ 1175460 h 2087015"/>
                <a:gd name="connsiteX185" fmla="*/ 2553258 w 3036918"/>
                <a:gd name="connsiteY185" fmla="*/ 1171572 h 2087015"/>
                <a:gd name="connsiteX186" fmla="*/ 2550228 w 3036918"/>
                <a:gd name="connsiteY186" fmla="*/ 1166907 h 2087015"/>
                <a:gd name="connsiteX187" fmla="*/ 2552810 w 3036918"/>
                <a:gd name="connsiteY187" fmla="*/ 1155412 h 2087015"/>
                <a:gd name="connsiteX188" fmla="*/ 2564425 w 3036918"/>
                <a:gd name="connsiteY188" fmla="*/ 1157966 h 2087015"/>
                <a:gd name="connsiteX189" fmla="*/ 2567455 w 3036918"/>
                <a:gd name="connsiteY189" fmla="*/ 1162687 h 2087015"/>
                <a:gd name="connsiteX190" fmla="*/ 2564874 w 3036918"/>
                <a:gd name="connsiteY190" fmla="*/ 1174183 h 2087015"/>
                <a:gd name="connsiteX191" fmla="*/ 2560385 w 3036918"/>
                <a:gd name="connsiteY191" fmla="*/ 1175460 h 2087015"/>
                <a:gd name="connsiteX192" fmla="*/ 2536088 w 3036918"/>
                <a:gd name="connsiteY192" fmla="*/ 1138029 h 2087015"/>
                <a:gd name="connsiteX193" fmla="*/ 2529018 w 3036918"/>
                <a:gd name="connsiteY193" fmla="*/ 1134253 h 2087015"/>
                <a:gd name="connsiteX194" fmla="*/ 2525988 w 3036918"/>
                <a:gd name="connsiteY194" fmla="*/ 1129588 h 2087015"/>
                <a:gd name="connsiteX195" fmla="*/ 2528457 w 3036918"/>
                <a:gd name="connsiteY195" fmla="*/ 1118036 h 2087015"/>
                <a:gd name="connsiteX196" fmla="*/ 2540128 w 3036918"/>
                <a:gd name="connsiteY196" fmla="*/ 1120480 h 2087015"/>
                <a:gd name="connsiteX197" fmla="*/ 2543158 w 3036918"/>
                <a:gd name="connsiteY197" fmla="*/ 1125145 h 2087015"/>
                <a:gd name="connsiteX198" fmla="*/ 2540689 w 3036918"/>
                <a:gd name="connsiteY198" fmla="*/ 1136696 h 2087015"/>
                <a:gd name="connsiteX199" fmla="*/ 2536088 w 3036918"/>
                <a:gd name="connsiteY199" fmla="*/ 1138029 h 2087015"/>
                <a:gd name="connsiteX200" fmla="*/ 2511511 w 3036918"/>
                <a:gd name="connsiteY200" fmla="*/ 1100821 h 2087015"/>
                <a:gd name="connsiteX201" fmla="*/ 2504497 w 3036918"/>
                <a:gd name="connsiteY201" fmla="*/ 1097100 h 2087015"/>
                <a:gd name="connsiteX202" fmla="*/ 2501410 w 3036918"/>
                <a:gd name="connsiteY202" fmla="*/ 1092490 h 2087015"/>
                <a:gd name="connsiteX203" fmla="*/ 2503767 w 3036918"/>
                <a:gd name="connsiteY203" fmla="*/ 1080939 h 2087015"/>
                <a:gd name="connsiteX204" fmla="*/ 2515439 w 3036918"/>
                <a:gd name="connsiteY204" fmla="*/ 1083271 h 2087015"/>
                <a:gd name="connsiteX205" fmla="*/ 2518525 w 3036918"/>
                <a:gd name="connsiteY205" fmla="*/ 1087936 h 2087015"/>
                <a:gd name="connsiteX206" fmla="*/ 2516168 w 3036918"/>
                <a:gd name="connsiteY206" fmla="*/ 1099488 h 2087015"/>
                <a:gd name="connsiteX207" fmla="*/ 2511511 w 3036918"/>
                <a:gd name="connsiteY207" fmla="*/ 1100876 h 2087015"/>
                <a:gd name="connsiteX208" fmla="*/ 2486485 w 3036918"/>
                <a:gd name="connsiteY208" fmla="*/ 1063890 h 2087015"/>
                <a:gd name="connsiteX209" fmla="*/ 2479527 w 3036918"/>
                <a:gd name="connsiteY209" fmla="*/ 1060224 h 2087015"/>
                <a:gd name="connsiteX210" fmla="*/ 2476384 w 3036918"/>
                <a:gd name="connsiteY210" fmla="*/ 1055670 h 2087015"/>
                <a:gd name="connsiteX211" fmla="*/ 2478573 w 3036918"/>
                <a:gd name="connsiteY211" fmla="*/ 1044119 h 2087015"/>
                <a:gd name="connsiteX212" fmla="*/ 2490244 w 3036918"/>
                <a:gd name="connsiteY212" fmla="*/ 1046285 h 2087015"/>
                <a:gd name="connsiteX213" fmla="*/ 2493386 w 3036918"/>
                <a:gd name="connsiteY213" fmla="*/ 1050894 h 2087015"/>
                <a:gd name="connsiteX214" fmla="*/ 2491142 w 3036918"/>
                <a:gd name="connsiteY214" fmla="*/ 1062446 h 2087015"/>
                <a:gd name="connsiteX215" fmla="*/ 2486428 w 3036918"/>
                <a:gd name="connsiteY215" fmla="*/ 1063890 h 2087015"/>
                <a:gd name="connsiteX216" fmla="*/ 2461178 w 3036918"/>
                <a:gd name="connsiteY216" fmla="*/ 1027181 h 2087015"/>
                <a:gd name="connsiteX217" fmla="*/ 2454276 w 3036918"/>
                <a:gd name="connsiteY217" fmla="*/ 1023571 h 2087015"/>
                <a:gd name="connsiteX218" fmla="*/ 2451078 w 3036918"/>
                <a:gd name="connsiteY218" fmla="*/ 1019017 h 2087015"/>
                <a:gd name="connsiteX219" fmla="*/ 2453210 w 3036918"/>
                <a:gd name="connsiteY219" fmla="*/ 1007410 h 2087015"/>
                <a:gd name="connsiteX220" fmla="*/ 2464937 w 3036918"/>
                <a:gd name="connsiteY220" fmla="*/ 1009520 h 2087015"/>
                <a:gd name="connsiteX221" fmla="*/ 2468136 w 3036918"/>
                <a:gd name="connsiteY221" fmla="*/ 1014074 h 2087015"/>
                <a:gd name="connsiteX222" fmla="*/ 2466003 w 3036918"/>
                <a:gd name="connsiteY222" fmla="*/ 1025681 h 2087015"/>
                <a:gd name="connsiteX223" fmla="*/ 2461234 w 3036918"/>
                <a:gd name="connsiteY223" fmla="*/ 1027181 h 2087015"/>
                <a:gd name="connsiteX224" fmla="*/ 2435422 w 3036918"/>
                <a:gd name="connsiteY224" fmla="*/ 990749 h 2087015"/>
                <a:gd name="connsiteX225" fmla="*/ 2428520 w 3036918"/>
                <a:gd name="connsiteY225" fmla="*/ 987251 h 2087015"/>
                <a:gd name="connsiteX226" fmla="*/ 2425266 w 3036918"/>
                <a:gd name="connsiteY226" fmla="*/ 982752 h 2087015"/>
                <a:gd name="connsiteX227" fmla="*/ 2427286 w 3036918"/>
                <a:gd name="connsiteY227" fmla="*/ 971146 h 2087015"/>
                <a:gd name="connsiteX228" fmla="*/ 2439013 w 3036918"/>
                <a:gd name="connsiteY228" fmla="*/ 973089 h 2087015"/>
                <a:gd name="connsiteX229" fmla="*/ 2442268 w 3036918"/>
                <a:gd name="connsiteY229" fmla="*/ 977643 h 2087015"/>
                <a:gd name="connsiteX230" fmla="*/ 2440248 w 3036918"/>
                <a:gd name="connsiteY230" fmla="*/ 989250 h 2087015"/>
                <a:gd name="connsiteX231" fmla="*/ 2435366 w 3036918"/>
                <a:gd name="connsiteY231" fmla="*/ 990805 h 2087015"/>
                <a:gd name="connsiteX232" fmla="*/ 2409330 w 3036918"/>
                <a:gd name="connsiteY232" fmla="*/ 954596 h 2087015"/>
                <a:gd name="connsiteX233" fmla="*/ 2402484 w 3036918"/>
                <a:gd name="connsiteY233" fmla="*/ 951153 h 2087015"/>
                <a:gd name="connsiteX234" fmla="*/ 2399230 w 3036918"/>
                <a:gd name="connsiteY234" fmla="*/ 946655 h 2087015"/>
                <a:gd name="connsiteX235" fmla="*/ 2401081 w 3036918"/>
                <a:gd name="connsiteY235" fmla="*/ 935048 h 2087015"/>
                <a:gd name="connsiteX236" fmla="*/ 2412809 w 3036918"/>
                <a:gd name="connsiteY236" fmla="*/ 936880 h 2087015"/>
                <a:gd name="connsiteX237" fmla="*/ 2416119 w 3036918"/>
                <a:gd name="connsiteY237" fmla="*/ 941379 h 2087015"/>
                <a:gd name="connsiteX238" fmla="*/ 2414212 w 3036918"/>
                <a:gd name="connsiteY238" fmla="*/ 952986 h 2087015"/>
                <a:gd name="connsiteX239" fmla="*/ 2409274 w 3036918"/>
                <a:gd name="connsiteY239" fmla="*/ 954541 h 2087015"/>
                <a:gd name="connsiteX240" fmla="*/ 2382788 w 3036918"/>
                <a:gd name="connsiteY240" fmla="*/ 918720 h 2087015"/>
                <a:gd name="connsiteX241" fmla="*/ 2375999 w 3036918"/>
                <a:gd name="connsiteY241" fmla="*/ 915333 h 2087015"/>
                <a:gd name="connsiteX242" fmla="*/ 2372688 w 3036918"/>
                <a:gd name="connsiteY242" fmla="*/ 910890 h 2087015"/>
                <a:gd name="connsiteX243" fmla="*/ 2374428 w 3036918"/>
                <a:gd name="connsiteY243" fmla="*/ 899227 h 2087015"/>
                <a:gd name="connsiteX244" fmla="*/ 2386211 w 3036918"/>
                <a:gd name="connsiteY244" fmla="*/ 900949 h 2087015"/>
                <a:gd name="connsiteX245" fmla="*/ 2389578 w 3036918"/>
                <a:gd name="connsiteY245" fmla="*/ 905447 h 2087015"/>
                <a:gd name="connsiteX246" fmla="*/ 2387839 w 3036918"/>
                <a:gd name="connsiteY246" fmla="*/ 917110 h 2087015"/>
                <a:gd name="connsiteX247" fmla="*/ 2382844 w 3036918"/>
                <a:gd name="connsiteY247" fmla="*/ 918720 h 2087015"/>
                <a:gd name="connsiteX248" fmla="*/ 2355911 w 3036918"/>
                <a:gd name="connsiteY248" fmla="*/ 883122 h 2087015"/>
                <a:gd name="connsiteX249" fmla="*/ 2349177 w 3036918"/>
                <a:gd name="connsiteY249" fmla="*/ 879846 h 2087015"/>
                <a:gd name="connsiteX250" fmla="*/ 2345810 w 3036918"/>
                <a:gd name="connsiteY250" fmla="*/ 875458 h 2087015"/>
                <a:gd name="connsiteX251" fmla="*/ 2347381 w 3036918"/>
                <a:gd name="connsiteY251" fmla="*/ 863796 h 2087015"/>
                <a:gd name="connsiteX252" fmla="*/ 2359165 w 3036918"/>
                <a:gd name="connsiteY252" fmla="*/ 865351 h 2087015"/>
                <a:gd name="connsiteX253" fmla="*/ 2362588 w 3036918"/>
                <a:gd name="connsiteY253" fmla="*/ 869794 h 2087015"/>
                <a:gd name="connsiteX254" fmla="*/ 2360961 w 3036918"/>
                <a:gd name="connsiteY254" fmla="*/ 881456 h 2087015"/>
                <a:gd name="connsiteX255" fmla="*/ 2355911 w 3036918"/>
                <a:gd name="connsiteY255" fmla="*/ 883122 h 2087015"/>
                <a:gd name="connsiteX256" fmla="*/ 2328584 w 3036918"/>
                <a:gd name="connsiteY256" fmla="*/ 847857 h 2087015"/>
                <a:gd name="connsiteX257" fmla="*/ 2321906 w 3036918"/>
                <a:gd name="connsiteY257" fmla="*/ 844636 h 2087015"/>
                <a:gd name="connsiteX258" fmla="*/ 2318484 w 3036918"/>
                <a:gd name="connsiteY258" fmla="*/ 840304 h 2087015"/>
                <a:gd name="connsiteX259" fmla="*/ 2319942 w 3036918"/>
                <a:gd name="connsiteY259" fmla="*/ 828642 h 2087015"/>
                <a:gd name="connsiteX260" fmla="*/ 2331782 w 3036918"/>
                <a:gd name="connsiteY260" fmla="*/ 830086 h 2087015"/>
                <a:gd name="connsiteX261" fmla="*/ 2335205 w 3036918"/>
                <a:gd name="connsiteY261" fmla="*/ 834473 h 2087015"/>
                <a:gd name="connsiteX262" fmla="*/ 2333690 w 3036918"/>
                <a:gd name="connsiteY262" fmla="*/ 846136 h 2087015"/>
                <a:gd name="connsiteX263" fmla="*/ 2328528 w 3036918"/>
                <a:gd name="connsiteY263" fmla="*/ 847857 h 2087015"/>
                <a:gd name="connsiteX264" fmla="*/ 2300920 w 3036918"/>
                <a:gd name="connsiteY264" fmla="*/ 812981 h 2087015"/>
                <a:gd name="connsiteX265" fmla="*/ 2294355 w 3036918"/>
                <a:gd name="connsiteY265" fmla="*/ 809816 h 2087015"/>
                <a:gd name="connsiteX266" fmla="*/ 2290876 w 3036918"/>
                <a:gd name="connsiteY266" fmla="*/ 805484 h 2087015"/>
                <a:gd name="connsiteX267" fmla="*/ 2292223 w 3036918"/>
                <a:gd name="connsiteY267" fmla="*/ 793766 h 2087015"/>
                <a:gd name="connsiteX268" fmla="*/ 2304063 w 3036918"/>
                <a:gd name="connsiteY268" fmla="*/ 795099 h 2087015"/>
                <a:gd name="connsiteX269" fmla="*/ 2307541 w 3036918"/>
                <a:gd name="connsiteY269" fmla="*/ 799430 h 2087015"/>
                <a:gd name="connsiteX270" fmla="*/ 2306195 w 3036918"/>
                <a:gd name="connsiteY270" fmla="*/ 811148 h 2087015"/>
                <a:gd name="connsiteX271" fmla="*/ 2300976 w 3036918"/>
                <a:gd name="connsiteY271" fmla="*/ 812981 h 2087015"/>
                <a:gd name="connsiteX272" fmla="*/ 2272808 w 3036918"/>
                <a:gd name="connsiteY272" fmla="*/ 778438 h 2087015"/>
                <a:gd name="connsiteX273" fmla="*/ 2266299 w 3036918"/>
                <a:gd name="connsiteY273" fmla="*/ 775384 h 2087015"/>
                <a:gd name="connsiteX274" fmla="*/ 2262764 w 3036918"/>
                <a:gd name="connsiteY274" fmla="*/ 771108 h 2087015"/>
                <a:gd name="connsiteX275" fmla="*/ 2263942 w 3036918"/>
                <a:gd name="connsiteY275" fmla="*/ 759390 h 2087015"/>
                <a:gd name="connsiteX276" fmla="*/ 2275782 w 3036918"/>
                <a:gd name="connsiteY276" fmla="*/ 760556 h 2087015"/>
                <a:gd name="connsiteX277" fmla="*/ 2279317 w 3036918"/>
                <a:gd name="connsiteY277" fmla="*/ 764887 h 2087015"/>
                <a:gd name="connsiteX278" fmla="*/ 2278082 w 3036918"/>
                <a:gd name="connsiteY278" fmla="*/ 776605 h 2087015"/>
                <a:gd name="connsiteX279" fmla="*/ 2272752 w 3036918"/>
                <a:gd name="connsiteY279" fmla="*/ 778494 h 2087015"/>
                <a:gd name="connsiteX280" fmla="*/ 2244247 w 3036918"/>
                <a:gd name="connsiteY280" fmla="*/ 744228 h 2087015"/>
                <a:gd name="connsiteX281" fmla="*/ 2237794 w 3036918"/>
                <a:gd name="connsiteY281" fmla="*/ 741229 h 2087015"/>
                <a:gd name="connsiteX282" fmla="*/ 2234202 w 3036918"/>
                <a:gd name="connsiteY282" fmla="*/ 737009 h 2087015"/>
                <a:gd name="connsiteX283" fmla="*/ 2235212 w 3036918"/>
                <a:gd name="connsiteY283" fmla="*/ 725291 h 2087015"/>
                <a:gd name="connsiteX284" fmla="*/ 2247052 w 3036918"/>
                <a:gd name="connsiteY284" fmla="*/ 726290 h 2087015"/>
                <a:gd name="connsiteX285" fmla="*/ 2250699 w 3036918"/>
                <a:gd name="connsiteY285" fmla="*/ 730567 h 2087015"/>
                <a:gd name="connsiteX286" fmla="*/ 2249633 w 3036918"/>
                <a:gd name="connsiteY286" fmla="*/ 742285 h 2087015"/>
                <a:gd name="connsiteX287" fmla="*/ 2244247 w 3036918"/>
                <a:gd name="connsiteY287" fmla="*/ 744228 h 2087015"/>
                <a:gd name="connsiteX288" fmla="*/ 2215236 w 3036918"/>
                <a:gd name="connsiteY288" fmla="*/ 710352 h 2087015"/>
                <a:gd name="connsiteX289" fmla="*/ 2208839 w 3036918"/>
                <a:gd name="connsiteY289" fmla="*/ 707464 h 2087015"/>
                <a:gd name="connsiteX290" fmla="*/ 2205192 w 3036918"/>
                <a:gd name="connsiteY290" fmla="*/ 703243 h 2087015"/>
                <a:gd name="connsiteX291" fmla="*/ 2206090 w 3036918"/>
                <a:gd name="connsiteY291" fmla="*/ 691470 h 2087015"/>
                <a:gd name="connsiteX292" fmla="*/ 2217986 w 3036918"/>
                <a:gd name="connsiteY292" fmla="*/ 692358 h 2087015"/>
                <a:gd name="connsiteX293" fmla="*/ 2221633 w 3036918"/>
                <a:gd name="connsiteY293" fmla="*/ 696579 h 2087015"/>
                <a:gd name="connsiteX294" fmla="*/ 2220735 w 3036918"/>
                <a:gd name="connsiteY294" fmla="*/ 708353 h 2087015"/>
                <a:gd name="connsiteX295" fmla="*/ 2215236 w 3036918"/>
                <a:gd name="connsiteY295" fmla="*/ 710352 h 2087015"/>
                <a:gd name="connsiteX296" fmla="*/ 2185665 w 3036918"/>
                <a:gd name="connsiteY296" fmla="*/ 676809 h 2087015"/>
                <a:gd name="connsiteX297" fmla="*/ 2179380 w 3036918"/>
                <a:gd name="connsiteY297" fmla="*/ 674032 h 2087015"/>
                <a:gd name="connsiteX298" fmla="*/ 2175621 w 3036918"/>
                <a:gd name="connsiteY298" fmla="*/ 669867 h 2087015"/>
                <a:gd name="connsiteX299" fmla="*/ 2176350 w 3036918"/>
                <a:gd name="connsiteY299" fmla="*/ 658093 h 2087015"/>
                <a:gd name="connsiteX300" fmla="*/ 2188246 w 3036918"/>
                <a:gd name="connsiteY300" fmla="*/ 658815 h 2087015"/>
                <a:gd name="connsiteX301" fmla="*/ 2191950 w 3036918"/>
                <a:gd name="connsiteY301" fmla="*/ 662980 h 2087015"/>
                <a:gd name="connsiteX302" fmla="*/ 2191220 w 3036918"/>
                <a:gd name="connsiteY302" fmla="*/ 674754 h 2087015"/>
                <a:gd name="connsiteX303" fmla="*/ 2185665 w 3036918"/>
                <a:gd name="connsiteY303" fmla="*/ 676864 h 2087015"/>
                <a:gd name="connsiteX304" fmla="*/ 2155645 w 3036918"/>
                <a:gd name="connsiteY304" fmla="*/ 643654 h 2087015"/>
                <a:gd name="connsiteX305" fmla="*/ 2149416 w 3036918"/>
                <a:gd name="connsiteY305" fmla="*/ 640933 h 2087015"/>
                <a:gd name="connsiteX306" fmla="*/ 2145657 w 3036918"/>
                <a:gd name="connsiteY306" fmla="*/ 636823 h 2087015"/>
                <a:gd name="connsiteX307" fmla="*/ 2146218 w 3036918"/>
                <a:gd name="connsiteY307" fmla="*/ 625050 h 2087015"/>
                <a:gd name="connsiteX308" fmla="*/ 2158114 w 3036918"/>
                <a:gd name="connsiteY308" fmla="*/ 625605 h 2087015"/>
                <a:gd name="connsiteX309" fmla="*/ 2161929 w 3036918"/>
                <a:gd name="connsiteY309" fmla="*/ 629715 h 2087015"/>
                <a:gd name="connsiteX310" fmla="*/ 2161368 w 3036918"/>
                <a:gd name="connsiteY310" fmla="*/ 641488 h 2087015"/>
                <a:gd name="connsiteX311" fmla="*/ 2155701 w 3036918"/>
                <a:gd name="connsiteY311" fmla="*/ 643654 h 2087015"/>
                <a:gd name="connsiteX312" fmla="*/ 2125063 w 3036918"/>
                <a:gd name="connsiteY312" fmla="*/ 610944 h 2087015"/>
                <a:gd name="connsiteX313" fmla="*/ 2118947 w 3036918"/>
                <a:gd name="connsiteY313" fmla="*/ 608278 h 2087015"/>
                <a:gd name="connsiteX314" fmla="*/ 2115132 w 3036918"/>
                <a:gd name="connsiteY314" fmla="*/ 604224 h 2087015"/>
                <a:gd name="connsiteX315" fmla="*/ 2115468 w 3036918"/>
                <a:gd name="connsiteY315" fmla="*/ 592450 h 2087015"/>
                <a:gd name="connsiteX316" fmla="*/ 2127364 w 3036918"/>
                <a:gd name="connsiteY316" fmla="*/ 592784 h 2087015"/>
                <a:gd name="connsiteX317" fmla="*/ 2131236 w 3036918"/>
                <a:gd name="connsiteY317" fmla="*/ 596893 h 2087015"/>
                <a:gd name="connsiteX318" fmla="*/ 2130843 w 3036918"/>
                <a:gd name="connsiteY318" fmla="*/ 608667 h 2087015"/>
                <a:gd name="connsiteX319" fmla="*/ 2125063 w 3036918"/>
                <a:gd name="connsiteY319" fmla="*/ 610888 h 2087015"/>
                <a:gd name="connsiteX320" fmla="*/ 2094033 w 3036918"/>
                <a:gd name="connsiteY320" fmla="*/ 578622 h 2087015"/>
                <a:gd name="connsiteX321" fmla="*/ 2087973 w 3036918"/>
                <a:gd name="connsiteY321" fmla="*/ 576068 h 2087015"/>
                <a:gd name="connsiteX322" fmla="*/ 2084045 w 3036918"/>
                <a:gd name="connsiteY322" fmla="*/ 572069 h 2087015"/>
                <a:gd name="connsiteX323" fmla="*/ 2084213 w 3036918"/>
                <a:gd name="connsiteY323" fmla="*/ 560296 h 2087015"/>
                <a:gd name="connsiteX324" fmla="*/ 2096109 w 3036918"/>
                <a:gd name="connsiteY324" fmla="*/ 560462 h 2087015"/>
                <a:gd name="connsiteX325" fmla="*/ 2100037 w 3036918"/>
                <a:gd name="connsiteY325" fmla="*/ 564461 h 2087015"/>
                <a:gd name="connsiteX326" fmla="*/ 2099813 w 3036918"/>
                <a:gd name="connsiteY326" fmla="*/ 576234 h 2087015"/>
                <a:gd name="connsiteX327" fmla="*/ 2093977 w 3036918"/>
                <a:gd name="connsiteY327" fmla="*/ 578567 h 2087015"/>
                <a:gd name="connsiteX328" fmla="*/ 2062498 w 3036918"/>
                <a:gd name="connsiteY328" fmla="*/ 546912 h 2087015"/>
                <a:gd name="connsiteX329" fmla="*/ 2056550 w 3036918"/>
                <a:gd name="connsiteY329" fmla="*/ 544468 h 2087015"/>
                <a:gd name="connsiteX330" fmla="*/ 2052622 w 3036918"/>
                <a:gd name="connsiteY330" fmla="*/ 540580 h 2087015"/>
                <a:gd name="connsiteX331" fmla="*/ 2052622 w 3036918"/>
                <a:gd name="connsiteY331" fmla="*/ 528807 h 2087015"/>
                <a:gd name="connsiteX332" fmla="*/ 2064518 w 3036918"/>
                <a:gd name="connsiteY332" fmla="*/ 528807 h 2087015"/>
                <a:gd name="connsiteX333" fmla="*/ 2068502 w 3036918"/>
                <a:gd name="connsiteY333" fmla="*/ 532750 h 2087015"/>
                <a:gd name="connsiteX334" fmla="*/ 2068502 w 3036918"/>
                <a:gd name="connsiteY334" fmla="*/ 544524 h 2087015"/>
                <a:gd name="connsiteX335" fmla="*/ 2062554 w 3036918"/>
                <a:gd name="connsiteY335" fmla="*/ 546967 h 2087015"/>
                <a:gd name="connsiteX336" fmla="*/ 2030514 w 3036918"/>
                <a:gd name="connsiteY336" fmla="*/ 515701 h 2087015"/>
                <a:gd name="connsiteX337" fmla="*/ 2024678 w 3036918"/>
                <a:gd name="connsiteY337" fmla="*/ 513368 h 2087015"/>
                <a:gd name="connsiteX338" fmla="*/ 2020638 w 3036918"/>
                <a:gd name="connsiteY338" fmla="*/ 509536 h 2087015"/>
                <a:gd name="connsiteX339" fmla="*/ 2020413 w 3036918"/>
                <a:gd name="connsiteY339" fmla="*/ 497763 h 2087015"/>
                <a:gd name="connsiteX340" fmla="*/ 2032309 w 3036918"/>
                <a:gd name="connsiteY340" fmla="*/ 497541 h 2087015"/>
                <a:gd name="connsiteX341" fmla="*/ 2036349 w 3036918"/>
                <a:gd name="connsiteY341" fmla="*/ 501428 h 2087015"/>
                <a:gd name="connsiteX342" fmla="*/ 2036518 w 3036918"/>
                <a:gd name="connsiteY342" fmla="*/ 513202 h 2087015"/>
                <a:gd name="connsiteX343" fmla="*/ 2030457 w 3036918"/>
                <a:gd name="connsiteY343" fmla="*/ 515756 h 2087015"/>
                <a:gd name="connsiteX344" fmla="*/ 1998025 w 3036918"/>
                <a:gd name="connsiteY344" fmla="*/ 485045 h 2087015"/>
                <a:gd name="connsiteX345" fmla="*/ 1992245 w 3036918"/>
                <a:gd name="connsiteY345" fmla="*/ 482768 h 2087015"/>
                <a:gd name="connsiteX346" fmla="*/ 1988205 w 3036918"/>
                <a:gd name="connsiteY346" fmla="*/ 478992 h 2087015"/>
                <a:gd name="connsiteX347" fmla="*/ 1987756 w 3036918"/>
                <a:gd name="connsiteY347" fmla="*/ 467218 h 2087015"/>
                <a:gd name="connsiteX348" fmla="*/ 1999652 w 3036918"/>
                <a:gd name="connsiteY348" fmla="*/ 466774 h 2087015"/>
                <a:gd name="connsiteX349" fmla="*/ 2003804 w 3036918"/>
                <a:gd name="connsiteY349" fmla="*/ 470606 h 2087015"/>
                <a:gd name="connsiteX350" fmla="*/ 2004197 w 3036918"/>
                <a:gd name="connsiteY350" fmla="*/ 482380 h 2087015"/>
                <a:gd name="connsiteX351" fmla="*/ 1998080 w 3036918"/>
                <a:gd name="connsiteY351" fmla="*/ 484990 h 2087015"/>
                <a:gd name="connsiteX352" fmla="*/ 1964974 w 3036918"/>
                <a:gd name="connsiteY352" fmla="*/ 454945 h 2087015"/>
                <a:gd name="connsiteX353" fmla="*/ 1959307 w 3036918"/>
                <a:gd name="connsiteY353" fmla="*/ 452779 h 2087015"/>
                <a:gd name="connsiteX354" fmla="*/ 1955154 w 3036918"/>
                <a:gd name="connsiteY354" fmla="*/ 449058 h 2087015"/>
                <a:gd name="connsiteX355" fmla="*/ 1954537 w 3036918"/>
                <a:gd name="connsiteY355" fmla="*/ 437285 h 2087015"/>
                <a:gd name="connsiteX356" fmla="*/ 1966433 w 3036918"/>
                <a:gd name="connsiteY356" fmla="*/ 436674 h 2087015"/>
                <a:gd name="connsiteX357" fmla="*/ 1970642 w 3036918"/>
                <a:gd name="connsiteY357" fmla="*/ 440395 h 2087015"/>
                <a:gd name="connsiteX358" fmla="*/ 1971259 w 3036918"/>
                <a:gd name="connsiteY358" fmla="*/ 452168 h 2087015"/>
                <a:gd name="connsiteX359" fmla="*/ 1965030 w 3036918"/>
                <a:gd name="connsiteY359" fmla="*/ 454890 h 2087015"/>
                <a:gd name="connsiteX360" fmla="*/ 1931419 w 3036918"/>
                <a:gd name="connsiteY360" fmla="*/ 425456 h 2087015"/>
                <a:gd name="connsiteX361" fmla="*/ 1925920 w 3036918"/>
                <a:gd name="connsiteY361" fmla="*/ 423401 h 2087015"/>
                <a:gd name="connsiteX362" fmla="*/ 1921711 w 3036918"/>
                <a:gd name="connsiteY362" fmla="*/ 419791 h 2087015"/>
                <a:gd name="connsiteX363" fmla="*/ 1920870 w 3036918"/>
                <a:gd name="connsiteY363" fmla="*/ 408018 h 2087015"/>
                <a:gd name="connsiteX364" fmla="*/ 1932766 w 3036918"/>
                <a:gd name="connsiteY364" fmla="*/ 407185 h 2087015"/>
                <a:gd name="connsiteX365" fmla="*/ 1937030 w 3036918"/>
                <a:gd name="connsiteY365" fmla="*/ 410850 h 2087015"/>
                <a:gd name="connsiteX366" fmla="*/ 1937872 w 3036918"/>
                <a:gd name="connsiteY366" fmla="*/ 422624 h 2087015"/>
                <a:gd name="connsiteX367" fmla="*/ 1931531 w 3036918"/>
                <a:gd name="connsiteY367" fmla="*/ 425511 h 2087015"/>
                <a:gd name="connsiteX368" fmla="*/ 1897246 w 3036918"/>
                <a:gd name="connsiteY368" fmla="*/ 396633 h 2087015"/>
                <a:gd name="connsiteX369" fmla="*/ 1891859 w 3036918"/>
                <a:gd name="connsiteY369" fmla="*/ 394689 h 2087015"/>
                <a:gd name="connsiteX370" fmla="*/ 1887539 w 3036918"/>
                <a:gd name="connsiteY370" fmla="*/ 391135 h 2087015"/>
                <a:gd name="connsiteX371" fmla="*/ 1886473 w 3036918"/>
                <a:gd name="connsiteY371" fmla="*/ 379417 h 2087015"/>
                <a:gd name="connsiteX372" fmla="*/ 1898312 w 3036918"/>
                <a:gd name="connsiteY372" fmla="*/ 378362 h 2087015"/>
                <a:gd name="connsiteX373" fmla="*/ 1902633 w 3036918"/>
                <a:gd name="connsiteY373" fmla="*/ 381916 h 2087015"/>
                <a:gd name="connsiteX374" fmla="*/ 1903699 w 3036918"/>
                <a:gd name="connsiteY374" fmla="*/ 393634 h 2087015"/>
                <a:gd name="connsiteX375" fmla="*/ 1897246 w 3036918"/>
                <a:gd name="connsiteY375" fmla="*/ 396633 h 2087015"/>
                <a:gd name="connsiteX376" fmla="*/ 8440 w 3036918"/>
                <a:gd name="connsiteY376" fmla="*/ 373475 h 2087015"/>
                <a:gd name="connsiteX377" fmla="*/ 1707 w 3036918"/>
                <a:gd name="connsiteY377" fmla="*/ 370143 h 2087015"/>
                <a:gd name="connsiteX378" fmla="*/ 3334 w 3036918"/>
                <a:gd name="connsiteY378" fmla="*/ 358480 h 2087015"/>
                <a:gd name="connsiteX379" fmla="*/ 7823 w 3036918"/>
                <a:gd name="connsiteY379" fmla="*/ 355148 h 2087015"/>
                <a:gd name="connsiteX380" fmla="*/ 19607 w 3036918"/>
                <a:gd name="connsiteY380" fmla="*/ 356814 h 2087015"/>
                <a:gd name="connsiteX381" fmla="*/ 17923 w 3036918"/>
                <a:gd name="connsiteY381" fmla="*/ 368477 h 2087015"/>
                <a:gd name="connsiteX382" fmla="*/ 13490 w 3036918"/>
                <a:gd name="connsiteY382" fmla="*/ 371809 h 2087015"/>
                <a:gd name="connsiteX383" fmla="*/ 8440 w 3036918"/>
                <a:gd name="connsiteY383" fmla="*/ 373475 h 2087015"/>
                <a:gd name="connsiteX384" fmla="*/ 1862513 w 3036918"/>
                <a:gd name="connsiteY384" fmla="*/ 368477 h 2087015"/>
                <a:gd name="connsiteX385" fmla="*/ 1857238 w 3036918"/>
                <a:gd name="connsiteY385" fmla="*/ 366644 h 2087015"/>
                <a:gd name="connsiteX386" fmla="*/ 1852861 w 3036918"/>
                <a:gd name="connsiteY386" fmla="*/ 363201 h 2087015"/>
                <a:gd name="connsiteX387" fmla="*/ 1851514 w 3036918"/>
                <a:gd name="connsiteY387" fmla="*/ 351483 h 2087015"/>
                <a:gd name="connsiteX388" fmla="*/ 1863354 w 3036918"/>
                <a:gd name="connsiteY388" fmla="*/ 350150 h 2087015"/>
                <a:gd name="connsiteX389" fmla="*/ 1867787 w 3036918"/>
                <a:gd name="connsiteY389" fmla="*/ 353649 h 2087015"/>
                <a:gd name="connsiteX390" fmla="*/ 1869078 w 3036918"/>
                <a:gd name="connsiteY390" fmla="*/ 365367 h 2087015"/>
                <a:gd name="connsiteX391" fmla="*/ 1862513 w 3036918"/>
                <a:gd name="connsiteY391" fmla="*/ 368477 h 2087015"/>
                <a:gd name="connsiteX392" fmla="*/ 44521 w 3036918"/>
                <a:gd name="connsiteY392" fmla="*/ 347040 h 2087015"/>
                <a:gd name="connsiteX393" fmla="*/ 37731 w 3036918"/>
                <a:gd name="connsiteY393" fmla="*/ 343597 h 2087015"/>
                <a:gd name="connsiteX394" fmla="*/ 39583 w 3036918"/>
                <a:gd name="connsiteY394" fmla="*/ 331934 h 2087015"/>
                <a:gd name="connsiteX395" fmla="*/ 44128 w 3036918"/>
                <a:gd name="connsiteY395" fmla="*/ 328658 h 2087015"/>
                <a:gd name="connsiteX396" fmla="*/ 55855 w 3036918"/>
                <a:gd name="connsiteY396" fmla="*/ 330546 h 2087015"/>
                <a:gd name="connsiteX397" fmla="*/ 53948 w 3036918"/>
                <a:gd name="connsiteY397" fmla="*/ 342153 h 2087015"/>
                <a:gd name="connsiteX398" fmla="*/ 49403 w 3036918"/>
                <a:gd name="connsiteY398" fmla="*/ 345374 h 2087015"/>
                <a:gd name="connsiteX399" fmla="*/ 44465 w 3036918"/>
                <a:gd name="connsiteY399" fmla="*/ 346984 h 2087015"/>
                <a:gd name="connsiteX400" fmla="*/ 1827218 w 3036918"/>
                <a:gd name="connsiteY400" fmla="*/ 340987 h 2087015"/>
                <a:gd name="connsiteX401" fmla="*/ 1822111 w 3036918"/>
                <a:gd name="connsiteY401" fmla="*/ 339265 h 2087015"/>
                <a:gd name="connsiteX402" fmla="*/ 1817679 w 3036918"/>
                <a:gd name="connsiteY402" fmla="*/ 335877 h 2087015"/>
                <a:gd name="connsiteX403" fmla="*/ 1816107 w 3036918"/>
                <a:gd name="connsiteY403" fmla="*/ 324215 h 2087015"/>
                <a:gd name="connsiteX404" fmla="*/ 1827891 w 3036918"/>
                <a:gd name="connsiteY404" fmla="*/ 322660 h 2087015"/>
                <a:gd name="connsiteX405" fmla="*/ 1832324 w 3036918"/>
                <a:gd name="connsiteY405" fmla="*/ 326048 h 2087015"/>
                <a:gd name="connsiteX406" fmla="*/ 1833895 w 3036918"/>
                <a:gd name="connsiteY406" fmla="*/ 337710 h 2087015"/>
                <a:gd name="connsiteX407" fmla="*/ 1827218 w 3036918"/>
                <a:gd name="connsiteY407" fmla="*/ 340987 h 2087015"/>
                <a:gd name="connsiteX408" fmla="*/ 81106 w 3036918"/>
                <a:gd name="connsiteY408" fmla="*/ 321327 h 2087015"/>
                <a:gd name="connsiteX409" fmla="*/ 74204 w 3036918"/>
                <a:gd name="connsiteY409" fmla="*/ 317717 h 2087015"/>
                <a:gd name="connsiteX410" fmla="*/ 76337 w 3036918"/>
                <a:gd name="connsiteY410" fmla="*/ 306111 h 2087015"/>
                <a:gd name="connsiteX411" fmla="*/ 80938 w 3036918"/>
                <a:gd name="connsiteY411" fmla="*/ 302945 h 2087015"/>
                <a:gd name="connsiteX412" fmla="*/ 92665 w 3036918"/>
                <a:gd name="connsiteY412" fmla="*/ 305055 h 2087015"/>
                <a:gd name="connsiteX413" fmla="*/ 90533 w 3036918"/>
                <a:gd name="connsiteY413" fmla="*/ 316662 h 2087015"/>
                <a:gd name="connsiteX414" fmla="*/ 85932 w 3036918"/>
                <a:gd name="connsiteY414" fmla="*/ 319828 h 2087015"/>
                <a:gd name="connsiteX415" fmla="*/ 81162 w 3036918"/>
                <a:gd name="connsiteY415" fmla="*/ 321327 h 2087015"/>
                <a:gd name="connsiteX416" fmla="*/ 1791362 w 3036918"/>
                <a:gd name="connsiteY416" fmla="*/ 314274 h 2087015"/>
                <a:gd name="connsiteX417" fmla="*/ 1786368 w 3036918"/>
                <a:gd name="connsiteY417" fmla="*/ 312664 h 2087015"/>
                <a:gd name="connsiteX418" fmla="*/ 1781879 w 3036918"/>
                <a:gd name="connsiteY418" fmla="*/ 309387 h 2087015"/>
                <a:gd name="connsiteX419" fmla="*/ 1780027 w 3036918"/>
                <a:gd name="connsiteY419" fmla="*/ 297725 h 2087015"/>
                <a:gd name="connsiteX420" fmla="*/ 1791811 w 3036918"/>
                <a:gd name="connsiteY420" fmla="*/ 295892 h 2087015"/>
                <a:gd name="connsiteX421" fmla="*/ 1796356 w 3036918"/>
                <a:gd name="connsiteY421" fmla="*/ 299169 h 2087015"/>
                <a:gd name="connsiteX422" fmla="*/ 1798151 w 3036918"/>
                <a:gd name="connsiteY422" fmla="*/ 310831 h 2087015"/>
                <a:gd name="connsiteX423" fmla="*/ 1791362 w 3036918"/>
                <a:gd name="connsiteY423" fmla="*/ 314219 h 2087015"/>
                <a:gd name="connsiteX424" fmla="*/ 118140 w 3036918"/>
                <a:gd name="connsiteY424" fmla="*/ 296225 h 2087015"/>
                <a:gd name="connsiteX425" fmla="*/ 111126 w 3036918"/>
                <a:gd name="connsiteY425" fmla="*/ 292504 h 2087015"/>
                <a:gd name="connsiteX426" fmla="*/ 113427 w 3036918"/>
                <a:gd name="connsiteY426" fmla="*/ 280953 h 2087015"/>
                <a:gd name="connsiteX427" fmla="*/ 118084 w 3036918"/>
                <a:gd name="connsiteY427" fmla="*/ 277843 h 2087015"/>
                <a:gd name="connsiteX428" fmla="*/ 129756 w 3036918"/>
                <a:gd name="connsiteY428" fmla="*/ 280176 h 2087015"/>
                <a:gd name="connsiteX429" fmla="*/ 127399 w 3036918"/>
                <a:gd name="connsiteY429" fmla="*/ 291727 h 2087015"/>
                <a:gd name="connsiteX430" fmla="*/ 122742 w 3036918"/>
                <a:gd name="connsiteY430" fmla="*/ 294781 h 2087015"/>
                <a:gd name="connsiteX431" fmla="*/ 118084 w 3036918"/>
                <a:gd name="connsiteY431" fmla="*/ 296170 h 2087015"/>
                <a:gd name="connsiteX432" fmla="*/ 1754889 w 3036918"/>
                <a:gd name="connsiteY432" fmla="*/ 288395 h 2087015"/>
                <a:gd name="connsiteX433" fmla="*/ 1750063 w 3036918"/>
                <a:gd name="connsiteY433" fmla="*/ 286895 h 2087015"/>
                <a:gd name="connsiteX434" fmla="*/ 1745462 w 3036918"/>
                <a:gd name="connsiteY434" fmla="*/ 283730 h 2087015"/>
                <a:gd name="connsiteX435" fmla="*/ 1743385 w 3036918"/>
                <a:gd name="connsiteY435" fmla="*/ 272123 h 2087015"/>
                <a:gd name="connsiteX436" fmla="*/ 1755113 w 3036918"/>
                <a:gd name="connsiteY436" fmla="*/ 270068 h 2087015"/>
                <a:gd name="connsiteX437" fmla="*/ 1759714 w 3036918"/>
                <a:gd name="connsiteY437" fmla="*/ 273234 h 2087015"/>
                <a:gd name="connsiteX438" fmla="*/ 1761790 w 3036918"/>
                <a:gd name="connsiteY438" fmla="*/ 284841 h 2087015"/>
                <a:gd name="connsiteX439" fmla="*/ 1754889 w 3036918"/>
                <a:gd name="connsiteY439" fmla="*/ 288395 h 2087015"/>
                <a:gd name="connsiteX440" fmla="*/ 155736 w 3036918"/>
                <a:gd name="connsiteY440" fmla="*/ 271956 h 2087015"/>
                <a:gd name="connsiteX441" fmla="*/ 148610 w 3036918"/>
                <a:gd name="connsiteY441" fmla="*/ 268124 h 2087015"/>
                <a:gd name="connsiteX442" fmla="*/ 151191 w 3036918"/>
                <a:gd name="connsiteY442" fmla="*/ 256629 h 2087015"/>
                <a:gd name="connsiteX443" fmla="*/ 155960 w 3036918"/>
                <a:gd name="connsiteY443" fmla="*/ 253630 h 2087015"/>
                <a:gd name="connsiteX444" fmla="*/ 167576 w 3036918"/>
                <a:gd name="connsiteY444" fmla="*/ 256184 h 2087015"/>
                <a:gd name="connsiteX445" fmla="*/ 164994 w 3036918"/>
                <a:gd name="connsiteY445" fmla="*/ 267680 h 2087015"/>
                <a:gd name="connsiteX446" fmla="*/ 160281 w 3036918"/>
                <a:gd name="connsiteY446" fmla="*/ 270679 h 2087015"/>
                <a:gd name="connsiteX447" fmla="*/ 155736 w 3036918"/>
                <a:gd name="connsiteY447" fmla="*/ 272012 h 2087015"/>
                <a:gd name="connsiteX448" fmla="*/ 1717854 w 3036918"/>
                <a:gd name="connsiteY448" fmla="*/ 263293 h 2087015"/>
                <a:gd name="connsiteX449" fmla="*/ 1713197 w 3036918"/>
                <a:gd name="connsiteY449" fmla="*/ 261904 h 2087015"/>
                <a:gd name="connsiteX450" fmla="*/ 1708540 w 3036918"/>
                <a:gd name="connsiteY450" fmla="*/ 258850 h 2087015"/>
                <a:gd name="connsiteX451" fmla="*/ 1706127 w 3036918"/>
                <a:gd name="connsiteY451" fmla="*/ 247299 h 2087015"/>
                <a:gd name="connsiteX452" fmla="*/ 1717798 w 3036918"/>
                <a:gd name="connsiteY452" fmla="*/ 244911 h 2087015"/>
                <a:gd name="connsiteX453" fmla="*/ 1722512 w 3036918"/>
                <a:gd name="connsiteY453" fmla="*/ 248021 h 2087015"/>
                <a:gd name="connsiteX454" fmla="*/ 1724868 w 3036918"/>
                <a:gd name="connsiteY454" fmla="*/ 259572 h 2087015"/>
                <a:gd name="connsiteX455" fmla="*/ 1717854 w 3036918"/>
                <a:gd name="connsiteY455" fmla="*/ 263293 h 2087015"/>
                <a:gd name="connsiteX456" fmla="*/ 193780 w 3036918"/>
                <a:gd name="connsiteY456" fmla="*/ 248409 h 2087015"/>
                <a:gd name="connsiteX457" fmla="*/ 186598 w 3036918"/>
                <a:gd name="connsiteY457" fmla="*/ 244411 h 2087015"/>
                <a:gd name="connsiteX458" fmla="*/ 189403 w 3036918"/>
                <a:gd name="connsiteY458" fmla="*/ 232971 h 2087015"/>
                <a:gd name="connsiteX459" fmla="*/ 194229 w 3036918"/>
                <a:gd name="connsiteY459" fmla="*/ 230083 h 2087015"/>
                <a:gd name="connsiteX460" fmla="*/ 205788 w 3036918"/>
                <a:gd name="connsiteY460" fmla="*/ 232915 h 2087015"/>
                <a:gd name="connsiteX461" fmla="*/ 202927 w 3036918"/>
                <a:gd name="connsiteY461" fmla="*/ 244355 h 2087015"/>
                <a:gd name="connsiteX462" fmla="*/ 198157 w 3036918"/>
                <a:gd name="connsiteY462" fmla="*/ 247243 h 2087015"/>
                <a:gd name="connsiteX463" fmla="*/ 193780 w 3036918"/>
                <a:gd name="connsiteY463" fmla="*/ 248465 h 2087015"/>
                <a:gd name="connsiteX464" fmla="*/ 1680203 w 3036918"/>
                <a:gd name="connsiteY464" fmla="*/ 239135 h 2087015"/>
                <a:gd name="connsiteX465" fmla="*/ 1675714 w 3036918"/>
                <a:gd name="connsiteY465" fmla="*/ 237858 h 2087015"/>
                <a:gd name="connsiteX466" fmla="*/ 1671000 w 3036918"/>
                <a:gd name="connsiteY466" fmla="*/ 234914 h 2087015"/>
                <a:gd name="connsiteX467" fmla="*/ 1668363 w 3036918"/>
                <a:gd name="connsiteY467" fmla="*/ 223418 h 2087015"/>
                <a:gd name="connsiteX468" fmla="*/ 1679978 w 3036918"/>
                <a:gd name="connsiteY468" fmla="*/ 220808 h 2087015"/>
                <a:gd name="connsiteX469" fmla="*/ 1684748 w 3036918"/>
                <a:gd name="connsiteY469" fmla="*/ 223752 h 2087015"/>
                <a:gd name="connsiteX470" fmla="*/ 1687385 w 3036918"/>
                <a:gd name="connsiteY470" fmla="*/ 235247 h 2087015"/>
                <a:gd name="connsiteX471" fmla="*/ 1680259 w 3036918"/>
                <a:gd name="connsiteY471" fmla="*/ 239135 h 2087015"/>
                <a:gd name="connsiteX472" fmla="*/ 232386 w 3036918"/>
                <a:gd name="connsiteY472" fmla="*/ 225695 h 2087015"/>
                <a:gd name="connsiteX473" fmla="*/ 225091 w 3036918"/>
                <a:gd name="connsiteY473" fmla="*/ 221530 h 2087015"/>
                <a:gd name="connsiteX474" fmla="*/ 228121 w 3036918"/>
                <a:gd name="connsiteY474" fmla="*/ 210146 h 2087015"/>
                <a:gd name="connsiteX475" fmla="*/ 233003 w 3036918"/>
                <a:gd name="connsiteY475" fmla="*/ 207369 h 2087015"/>
                <a:gd name="connsiteX476" fmla="*/ 244506 w 3036918"/>
                <a:gd name="connsiteY476" fmla="*/ 210423 h 2087015"/>
                <a:gd name="connsiteX477" fmla="*/ 241420 w 3036918"/>
                <a:gd name="connsiteY477" fmla="*/ 221808 h 2087015"/>
                <a:gd name="connsiteX478" fmla="*/ 236594 w 3036918"/>
                <a:gd name="connsiteY478" fmla="*/ 224585 h 2087015"/>
                <a:gd name="connsiteX479" fmla="*/ 232386 w 3036918"/>
                <a:gd name="connsiteY479" fmla="*/ 225695 h 2087015"/>
                <a:gd name="connsiteX480" fmla="*/ 1641934 w 3036918"/>
                <a:gd name="connsiteY480" fmla="*/ 215921 h 2087015"/>
                <a:gd name="connsiteX481" fmla="*/ 1637613 w 3036918"/>
                <a:gd name="connsiteY481" fmla="*/ 214755 h 2087015"/>
                <a:gd name="connsiteX482" fmla="*/ 1632844 w 3036918"/>
                <a:gd name="connsiteY482" fmla="*/ 211923 h 2087015"/>
                <a:gd name="connsiteX483" fmla="*/ 1629870 w 3036918"/>
                <a:gd name="connsiteY483" fmla="*/ 200538 h 2087015"/>
                <a:gd name="connsiteX484" fmla="*/ 1641373 w 3036918"/>
                <a:gd name="connsiteY484" fmla="*/ 197595 h 2087015"/>
                <a:gd name="connsiteX485" fmla="*/ 1646255 w 3036918"/>
                <a:gd name="connsiteY485" fmla="*/ 200482 h 2087015"/>
                <a:gd name="connsiteX486" fmla="*/ 1649173 w 3036918"/>
                <a:gd name="connsiteY486" fmla="*/ 211923 h 2087015"/>
                <a:gd name="connsiteX487" fmla="*/ 1641934 w 3036918"/>
                <a:gd name="connsiteY487" fmla="*/ 215977 h 2087015"/>
                <a:gd name="connsiteX488" fmla="*/ 271440 w 3036918"/>
                <a:gd name="connsiteY488" fmla="*/ 203870 h 2087015"/>
                <a:gd name="connsiteX489" fmla="*/ 264033 w 3036918"/>
                <a:gd name="connsiteY489" fmla="*/ 199538 h 2087015"/>
                <a:gd name="connsiteX490" fmla="*/ 267344 w 3036918"/>
                <a:gd name="connsiteY490" fmla="*/ 188209 h 2087015"/>
                <a:gd name="connsiteX491" fmla="*/ 272282 w 3036918"/>
                <a:gd name="connsiteY491" fmla="*/ 185543 h 2087015"/>
                <a:gd name="connsiteX492" fmla="*/ 283673 w 3036918"/>
                <a:gd name="connsiteY492" fmla="*/ 188876 h 2087015"/>
                <a:gd name="connsiteX493" fmla="*/ 280306 w 3036918"/>
                <a:gd name="connsiteY493" fmla="*/ 200149 h 2087015"/>
                <a:gd name="connsiteX494" fmla="*/ 275424 w 3036918"/>
                <a:gd name="connsiteY494" fmla="*/ 202815 h 2087015"/>
                <a:gd name="connsiteX495" fmla="*/ 271384 w 3036918"/>
                <a:gd name="connsiteY495" fmla="*/ 203870 h 2087015"/>
                <a:gd name="connsiteX496" fmla="*/ 1603104 w 3036918"/>
                <a:gd name="connsiteY496" fmla="*/ 193707 h 2087015"/>
                <a:gd name="connsiteX497" fmla="*/ 1599008 w 3036918"/>
                <a:gd name="connsiteY497" fmla="*/ 192652 h 2087015"/>
                <a:gd name="connsiteX498" fmla="*/ 1594126 w 3036918"/>
                <a:gd name="connsiteY498" fmla="*/ 189986 h 2087015"/>
                <a:gd name="connsiteX499" fmla="*/ 1590815 w 3036918"/>
                <a:gd name="connsiteY499" fmla="*/ 178657 h 2087015"/>
                <a:gd name="connsiteX500" fmla="*/ 1602262 w 3036918"/>
                <a:gd name="connsiteY500" fmla="*/ 175380 h 2087015"/>
                <a:gd name="connsiteX501" fmla="*/ 1607200 w 3036918"/>
                <a:gd name="connsiteY501" fmla="*/ 178102 h 2087015"/>
                <a:gd name="connsiteX502" fmla="*/ 1610455 w 3036918"/>
                <a:gd name="connsiteY502" fmla="*/ 189431 h 2087015"/>
                <a:gd name="connsiteX503" fmla="*/ 1603104 w 3036918"/>
                <a:gd name="connsiteY503" fmla="*/ 193707 h 2087015"/>
                <a:gd name="connsiteX504" fmla="*/ 311056 w 3036918"/>
                <a:gd name="connsiteY504" fmla="*/ 182989 h 2087015"/>
                <a:gd name="connsiteX505" fmla="*/ 303593 w 3036918"/>
                <a:gd name="connsiteY505" fmla="*/ 178490 h 2087015"/>
                <a:gd name="connsiteX506" fmla="*/ 307184 w 3036918"/>
                <a:gd name="connsiteY506" fmla="*/ 167272 h 2087015"/>
                <a:gd name="connsiteX507" fmla="*/ 312178 w 3036918"/>
                <a:gd name="connsiteY507" fmla="*/ 164718 h 2087015"/>
                <a:gd name="connsiteX508" fmla="*/ 323513 w 3036918"/>
                <a:gd name="connsiteY508" fmla="*/ 168327 h 2087015"/>
                <a:gd name="connsiteX509" fmla="*/ 319865 w 3036918"/>
                <a:gd name="connsiteY509" fmla="*/ 179546 h 2087015"/>
                <a:gd name="connsiteX510" fmla="*/ 314871 w 3036918"/>
                <a:gd name="connsiteY510" fmla="*/ 182100 h 2087015"/>
                <a:gd name="connsiteX511" fmla="*/ 310999 w 3036918"/>
                <a:gd name="connsiteY511" fmla="*/ 183044 h 2087015"/>
                <a:gd name="connsiteX512" fmla="*/ 1563657 w 3036918"/>
                <a:gd name="connsiteY512" fmla="*/ 172493 h 2087015"/>
                <a:gd name="connsiteX513" fmla="*/ 1559785 w 3036918"/>
                <a:gd name="connsiteY513" fmla="*/ 171549 h 2087015"/>
                <a:gd name="connsiteX514" fmla="*/ 1554791 w 3036918"/>
                <a:gd name="connsiteY514" fmla="*/ 168994 h 2087015"/>
                <a:gd name="connsiteX515" fmla="*/ 1551200 w 3036918"/>
                <a:gd name="connsiteY515" fmla="*/ 157776 h 2087015"/>
                <a:gd name="connsiteX516" fmla="*/ 1562535 w 3036918"/>
                <a:gd name="connsiteY516" fmla="*/ 154221 h 2087015"/>
                <a:gd name="connsiteX517" fmla="*/ 1567529 w 3036918"/>
                <a:gd name="connsiteY517" fmla="*/ 156832 h 2087015"/>
                <a:gd name="connsiteX518" fmla="*/ 1571064 w 3036918"/>
                <a:gd name="connsiteY518" fmla="*/ 168050 h 2087015"/>
                <a:gd name="connsiteX519" fmla="*/ 1563601 w 3036918"/>
                <a:gd name="connsiteY519" fmla="*/ 172548 h 2087015"/>
                <a:gd name="connsiteX520" fmla="*/ 351176 w 3036918"/>
                <a:gd name="connsiteY520" fmla="*/ 163052 h 2087015"/>
                <a:gd name="connsiteX521" fmla="*/ 343601 w 3036918"/>
                <a:gd name="connsiteY521" fmla="*/ 158387 h 2087015"/>
                <a:gd name="connsiteX522" fmla="*/ 347473 w 3036918"/>
                <a:gd name="connsiteY522" fmla="*/ 147280 h 2087015"/>
                <a:gd name="connsiteX523" fmla="*/ 352523 w 3036918"/>
                <a:gd name="connsiteY523" fmla="*/ 144836 h 2087015"/>
                <a:gd name="connsiteX524" fmla="*/ 363745 w 3036918"/>
                <a:gd name="connsiteY524" fmla="*/ 148724 h 2087015"/>
                <a:gd name="connsiteX525" fmla="*/ 359817 w 3036918"/>
                <a:gd name="connsiteY525" fmla="*/ 159831 h 2087015"/>
                <a:gd name="connsiteX526" fmla="*/ 354767 w 3036918"/>
                <a:gd name="connsiteY526" fmla="*/ 162219 h 2087015"/>
                <a:gd name="connsiteX527" fmla="*/ 351120 w 3036918"/>
                <a:gd name="connsiteY527" fmla="*/ 163052 h 2087015"/>
                <a:gd name="connsiteX528" fmla="*/ 1523480 w 3036918"/>
                <a:gd name="connsiteY528" fmla="*/ 152389 h 2087015"/>
                <a:gd name="connsiteX529" fmla="*/ 1519777 w 3036918"/>
                <a:gd name="connsiteY529" fmla="*/ 151556 h 2087015"/>
                <a:gd name="connsiteX530" fmla="*/ 1514727 w 3036918"/>
                <a:gd name="connsiteY530" fmla="*/ 149112 h 2087015"/>
                <a:gd name="connsiteX531" fmla="*/ 1510799 w 3036918"/>
                <a:gd name="connsiteY531" fmla="*/ 138005 h 2087015"/>
                <a:gd name="connsiteX532" fmla="*/ 1522021 w 3036918"/>
                <a:gd name="connsiteY532" fmla="*/ 134118 h 2087015"/>
                <a:gd name="connsiteX533" fmla="*/ 1527128 w 3036918"/>
                <a:gd name="connsiteY533" fmla="*/ 136561 h 2087015"/>
                <a:gd name="connsiteX534" fmla="*/ 1530999 w 3036918"/>
                <a:gd name="connsiteY534" fmla="*/ 147724 h 2087015"/>
                <a:gd name="connsiteX535" fmla="*/ 1523424 w 3036918"/>
                <a:gd name="connsiteY535" fmla="*/ 152389 h 2087015"/>
                <a:gd name="connsiteX536" fmla="*/ 391802 w 3036918"/>
                <a:gd name="connsiteY536" fmla="*/ 144114 h 2087015"/>
                <a:gd name="connsiteX537" fmla="*/ 384114 w 3036918"/>
                <a:gd name="connsiteY537" fmla="*/ 139227 h 2087015"/>
                <a:gd name="connsiteX538" fmla="*/ 388266 w 3036918"/>
                <a:gd name="connsiteY538" fmla="*/ 128175 h 2087015"/>
                <a:gd name="connsiteX539" fmla="*/ 393429 w 3036918"/>
                <a:gd name="connsiteY539" fmla="*/ 125898 h 2087015"/>
                <a:gd name="connsiteX540" fmla="*/ 404539 w 3036918"/>
                <a:gd name="connsiteY540" fmla="*/ 130064 h 2087015"/>
                <a:gd name="connsiteX541" fmla="*/ 400331 w 3036918"/>
                <a:gd name="connsiteY541" fmla="*/ 141060 h 2087015"/>
                <a:gd name="connsiteX542" fmla="*/ 395224 w 3036918"/>
                <a:gd name="connsiteY542" fmla="*/ 143337 h 2087015"/>
                <a:gd name="connsiteX543" fmla="*/ 391745 w 3036918"/>
                <a:gd name="connsiteY543" fmla="*/ 144114 h 2087015"/>
                <a:gd name="connsiteX544" fmla="*/ 1482799 w 3036918"/>
                <a:gd name="connsiteY544" fmla="*/ 133451 h 2087015"/>
                <a:gd name="connsiteX545" fmla="*/ 1479320 w 3036918"/>
                <a:gd name="connsiteY545" fmla="*/ 132729 h 2087015"/>
                <a:gd name="connsiteX546" fmla="*/ 1474213 w 3036918"/>
                <a:gd name="connsiteY546" fmla="*/ 130452 h 2087015"/>
                <a:gd name="connsiteX547" fmla="*/ 1469949 w 3036918"/>
                <a:gd name="connsiteY547" fmla="*/ 119456 h 2087015"/>
                <a:gd name="connsiteX548" fmla="*/ 1481059 w 3036918"/>
                <a:gd name="connsiteY548" fmla="*/ 115236 h 2087015"/>
                <a:gd name="connsiteX549" fmla="*/ 1486222 w 3036918"/>
                <a:gd name="connsiteY549" fmla="*/ 117513 h 2087015"/>
                <a:gd name="connsiteX550" fmla="*/ 1490430 w 3036918"/>
                <a:gd name="connsiteY550" fmla="*/ 128564 h 2087015"/>
                <a:gd name="connsiteX551" fmla="*/ 1482743 w 3036918"/>
                <a:gd name="connsiteY551" fmla="*/ 133451 h 2087015"/>
                <a:gd name="connsiteX552" fmla="*/ 432876 w 3036918"/>
                <a:gd name="connsiteY552" fmla="*/ 126287 h 2087015"/>
                <a:gd name="connsiteX553" fmla="*/ 425132 w 3036918"/>
                <a:gd name="connsiteY553" fmla="*/ 121178 h 2087015"/>
                <a:gd name="connsiteX554" fmla="*/ 429622 w 3036918"/>
                <a:gd name="connsiteY554" fmla="*/ 110293 h 2087015"/>
                <a:gd name="connsiteX555" fmla="*/ 434784 w 3036918"/>
                <a:gd name="connsiteY555" fmla="*/ 108127 h 2087015"/>
                <a:gd name="connsiteX556" fmla="*/ 445782 w 3036918"/>
                <a:gd name="connsiteY556" fmla="*/ 112626 h 2087015"/>
                <a:gd name="connsiteX557" fmla="*/ 441237 w 3036918"/>
                <a:gd name="connsiteY557" fmla="*/ 123510 h 2087015"/>
                <a:gd name="connsiteX558" fmla="*/ 436074 w 3036918"/>
                <a:gd name="connsiteY558" fmla="*/ 125676 h 2087015"/>
                <a:gd name="connsiteX559" fmla="*/ 432820 w 3036918"/>
                <a:gd name="connsiteY559" fmla="*/ 126343 h 2087015"/>
                <a:gd name="connsiteX560" fmla="*/ 1441612 w 3036918"/>
                <a:gd name="connsiteY560" fmla="*/ 115736 h 2087015"/>
                <a:gd name="connsiteX561" fmla="*/ 1438357 w 3036918"/>
                <a:gd name="connsiteY561" fmla="*/ 115069 h 2087015"/>
                <a:gd name="connsiteX562" fmla="*/ 1433195 w 3036918"/>
                <a:gd name="connsiteY562" fmla="*/ 112959 h 2087015"/>
                <a:gd name="connsiteX563" fmla="*/ 1428594 w 3036918"/>
                <a:gd name="connsiteY563" fmla="*/ 102074 h 2087015"/>
                <a:gd name="connsiteX564" fmla="*/ 1439592 w 3036918"/>
                <a:gd name="connsiteY564" fmla="*/ 97520 h 2087015"/>
                <a:gd name="connsiteX565" fmla="*/ 1444810 w 3036918"/>
                <a:gd name="connsiteY565" fmla="*/ 99630 h 2087015"/>
                <a:gd name="connsiteX566" fmla="*/ 1449356 w 3036918"/>
                <a:gd name="connsiteY566" fmla="*/ 110515 h 2087015"/>
                <a:gd name="connsiteX567" fmla="*/ 1441556 w 3036918"/>
                <a:gd name="connsiteY567" fmla="*/ 115624 h 2087015"/>
                <a:gd name="connsiteX568" fmla="*/ 474512 w 3036918"/>
                <a:gd name="connsiteY568" fmla="*/ 109627 h 2087015"/>
                <a:gd name="connsiteX569" fmla="*/ 466656 w 3036918"/>
                <a:gd name="connsiteY569" fmla="*/ 104295 h 2087015"/>
                <a:gd name="connsiteX570" fmla="*/ 471481 w 3036918"/>
                <a:gd name="connsiteY570" fmla="*/ 93521 h 2087015"/>
                <a:gd name="connsiteX571" fmla="*/ 476756 w 3036918"/>
                <a:gd name="connsiteY571" fmla="*/ 91522 h 2087015"/>
                <a:gd name="connsiteX572" fmla="*/ 487642 w 3036918"/>
                <a:gd name="connsiteY572" fmla="*/ 96298 h 2087015"/>
                <a:gd name="connsiteX573" fmla="*/ 482816 w 3036918"/>
                <a:gd name="connsiteY573" fmla="*/ 107072 h 2087015"/>
                <a:gd name="connsiteX574" fmla="*/ 477598 w 3036918"/>
                <a:gd name="connsiteY574" fmla="*/ 109071 h 2087015"/>
                <a:gd name="connsiteX575" fmla="*/ 474568 w 3036918"/>
                <a:gd name="connsiteY575" fmla="*/ 109627 h 2087015"/>
                <a:gd name="connsiteX576" fmla="*/ 1399976 w 3036918"/>
                <a:gd name="connsiteY576" fmla="*/ 99408 h 2087015"/>
                <a:gd name="connsiteX577" fmla="*/ 1397003 w 3036918"/>
                <a:gd name="connsiteY577" fmla="*/ 98853 h 2087015"/>
                <a:gd name="connsiteX578" fmla="*/ 1391784 w 3036918"/>
                <a:gd name="connsiteY578" fmla="*/ 96909 h 2087015"/>
                <a:gd name="connsiteX579" fmla="*/ 1386846 w 3036918"/>
                <a:gd name="connsiteY579" fmla="*/ 86191 h 2087015"/>
                <a:gd name="connsiteX580" fmla="*/ 1397676 w 3036918"/>
                <a:gd name="connsiteY580" fmla="*/ 81304 h 2087015"/>
                <a:gd name="connsiteX581" fmla="*/ 1402950 w 3036918"/>
                <a:gd name="connsiteY581" fmla="*/ 83247 h 2087015"/>
                <a:gd name="connsiteX582" fmla="*/ 1407832 w 3036918"/>
                <a:gd name="connsiteY582" fmla="*/ 93966 h 2087015"/>
                <a:gd name="connsiteX583" fmla="*/ 1399976 w 3036918"/>
                <a:gd name="connsiteY583" fmla="*/ 99353 h 2087015"/>
                <a:gd name="connsiteX584" fmla="*/ 516540 w 3036918"/>
                <a:gd name="connsiteY584" fmla="*/ 94132 h 2087015"/>
                <a:gd name="connsiteX585" fmla="*/ 508628 w 3036918"/>
                <a:gd name="connsiteY585" fmla="*/ 88579 h 2087015"/>
                <a:gd name="connsiteX586" fmla="*/ 513734 w 3036918"/>
                <a:gd name="connsiteY586" fmla="*/ 77916 h 2087015"/>
                <a:gd name="connsiteX587" fmla="*/ 519065 w 3036918"/>
                <a:gd name="connsiteY587" fmla="*/ 76083 h 2087015"/>
                <a:gd name="connsiteX588" fmla="*/ 529782 w 3036918"/>
                <a:gd name="connsiteY588" fmla="*/ 81193 h 2087015"/>
                <a:gd name="connsiteX589" fmla="*/ 524620 w 3036918"/>
                <a:gd name="connsiteY589" fmla="*/ 91800 h 2087015"/>
                <a:gd name="connsiteX590" fmla="*/ 519345 w 3036918"/>
                <a:gd name="connsiteY590" fmla="*/ 93632 h 2087015"/>
                <a:gd name="connsiteX591" fmla="*/ 516540 w 3036918"/>
                <a:gd name="connsiteY591" fmla="*/ 94132 h 2087015"/>
                <a:gd name="connsiteX592" fmla="*/ 1357892 w 3036918"/>
                <a:gd name="connsiteY592" fmla="*/ 84358 h 2087015"/>
                <a:gd name="connsiteX593" fmla="*/ 1355142 w 3036918"/>
                <a:gd name="connsiteY593" fmla="*/ 83914 h 2087015"/>
                <a:gd name="connsiteX594" fmla="*/ 1349868 w 3036918"/>
                <a:gd name="connsiteY594" fmla="*/ 82137 h 2087015"/>
                <a:gd name="connsiteX595" fmla="*/ 1344593 w 3036918"/>
                <a:gd name="connsiteY595" fmla="*/ 71585 h 2087015"/>
                <a:gd name="connsiteX596" fmla="*/ 1355255 w 3036918"/>
                <a:gd name="connsiteY596" fmla="*/ 66365 h 2087015"/>
                <a:gd name="connsiteX597" fmla="*/ 1360585 w 3036918"/>
                <a:gd name="connsiteY597" fmla="*/ 68142 h 2087015"/>
                <a:gd name="connsiteX598" fmla="*/ 1365804 w 3036918"/>
                <a:gd name="connsiteY598" fmla="*/ 78694 h 2087015"/>
                <a:gd name="connsiteX599" fmla="*/ 1357836 w 3036918"/>
                <a:gd name="connsiteY599" fmla="*/ 84358 h 2087015"/>
                <a:gd name="connsiteX600" fmla="*/ 559073 w 3036918"/>
                <a:gd name="connsiteY600" fmla="*/ 79915 h 2087015"/>
                <a:gd name="connsiteX601" fmla="*/ 551049 w 3036918"/>
                <a:gd name="connsiteY601" fmla="*/ 74140 h 2087015"/>
                <a:gd name="connsiteX602" fmla="*/ 556492 w 3036918"/>
                <a:gd name="connsiteY602" fmla="*/ 63643 h 2087015"/>
                <a:gd name="connsiteX603" fmla="*/ 561879 w 3036918"/>
                <a:gd name="connsiteY603" fmla="*/ 61977 h 2087015"/>
                <a:gd name="connsiteX604" fmla="*/ 572428 w 3036918"/>
                <a:gd name="connsiteY604" fmla="*/ 67420 h 2087015"/>
                <a:gd name="connsiteX605" fmla="*/ 566929 w 3036918"/>
                <a:gd name="connsiteY605" fmla="*/ 77860 h 2087015"/>
                <a:gd name="connsiteX606" fmla="*/ 561598 w 3036918"/>
                <a:gd name="connsiteY606" fmla="*/ 79527 h 2087015"/>
                <a:gd name="connsiteX607" fmla="*/ 559017 w 3036918"/>
                <a:gd name="connsiteY607" fmla="*/ 79915 h 2087015"/>
                <a:gd name="connsiteX608" fmla="*/ 1315246 w 3036918"/>
                <a:gd name="connsiteY608" fmla="*/ 70696 h 2087015"/>
                <a:gd name="connsiteX609" fmla="*/ 1312777 w 3036918"/>
                <a:gd name="connsiteY609" fmla="*/ 70308 h 2087015"/>
                <a:gd name="connsiteX610" fmla="*/ 1307447 w 3036918"/>
                <a:gd name="connsiteY610" fmla="*/ 68697 h 2087015"/>
                <a:gd name="connsiteX611" fmla="*/ 1301779 w 3036918"/>
                <a:gd name="connsiteY611" fmla="*/ 58312 h 2087015"/>
                <a:gd name="connsiteX612" fmla="*/ 1312272 w 3036918"/>
                <a:gd name="connsiteY612" fmla="*/ 52703 h 2087015"/>
                <a:gd name="connsiteX613" fmla="*/ 1317659 w 3036918"/>
                <a:gd name="connsiteY613" fmla="*/ 54314 h 2087015"/>
                <a:gd name="connsiteX614" fmla="*/ 1323271 w 3036918"/>
                <a:gd name="connsiteY614" fmla="*/ 64699 h 2087015"/>
                <a:gd name="connsiteX615" fmla="*/ 1315246 w 3036918"/>
                <a:gd name="connsiteY615" fmla="*/ 70585 h 2087015"/>
                <a:gd name="connsiteX616" fmla="*/ 601999 w 3036918"/>
                <a:gd name="connsiteY616" fmla="*/ 66976 h 2087015"/>
                <a:gd name="connsiteX617" fmla="*/ 593919 w 3036918"/>
                <a:gd name="connsiteY617" fmla="*/ 60922 h 2087015"/>
                <a:gd name="connsiteX618" fmla="*/ 599699 w 3036918"/>
                <a:gd name="connsiteY618" fmla="*/ 50593 h 2087015"/>
                <a:gd name="connsiteX619" fmla="*/ 605142 w 3036918"/>
                <a:gd name="connsiteY619" fmla="*/ 49038 h 2087015"/>
                <a:gd name="connsiteX620" fmla="*/ 615522 w 3036918"/>
                <a:gd name="connsiteY620" fmla="*/ 54813 h 2087015"/>
                <a:gd name="connsiteX621" fmla="*/ 609687 w 3036918"/>
                <a:gd name="connsiteY621" fmla="*/ 65087 h 2087015"/>
                <a:gd name="connsiteX622" fmla="*/ 604356 w 3036918"/>
                <a:gd name="connsiteY622" fmla="*/ 66587 h 2087015"/>
                <a:gd name="connsiteX623" fmla="*/ 602055 w 3036918"/>
                <a:gd name="connsiteY623" fmla="*/ 66920 h 2087015"/>
                <a:gd name="connsiteX624" fmla="*/ 1272096 w 3036918"/>
                <a:gd name="connsiteY624" fmla="*/ 58479 h 2087015"/>
                <a:gd name="connsiteX625" fmla="*/ 1269908 w 3036918"/>
                <a:gd name="connsiteY625" fmla="*/ 58201 h 2087015"/>
                <a:gd name="connsiteX626" fmla="*/ 1264521 w 3036918"/>
                <a:gd name="connsiteY626" fmla="*/ 56757 h 2087015"/>
                <a:gd name="connsiteX627" fmla="*/ 1258517 w 3036918"/>
                <a:gd name="connsiteY627" fmla="*/ 46594 h 2087015"/>
                <a:gd name="connsiteX628" fmla="*/ 1268785 w 3036918"/>
                <a:gd name="connsiteY628" fmla="*/ 40652 h 2087015"/>
                <a:gd name="connsiteX629" fmla="*/ 1274228 w 3036918"/>
                <a:gd name="connsiteY629" fmla="*/ 42096 h 2087015"/>
                <a:gd name="connsiteX630" fmla="*/ 1280176 w 3036918"/>
                <a:gd name="connsiteY630" fmla="*/ 52314 h 2087015"/>
                <a:gd name="connsiteX631" fmla="*/ 1272040 w 3036918"/>
                <a:gd name="connsiteY631" fmla="*/ 58479 h 2087015"/>
                <a:gd name="connsiteX632" fmla="*/ 645318 w 3036918"/>
                <a:gd name="connsiteY632" fmla="*/ 55424 h 2087015"/>
                <a:gd name="connsiteX633" fmla="*/ 637182 w 3036918"/>
                <a:gd name="connsiteY633" fmla="*/ 49149 h 2087015"/>
                <a:gd name="connsiteX634" fmla="*/ 643298 w 3036918"/>
                <a:gd name="connsiteY634" fmla="*/ 39041 h 2087015"/>
                <a:gd name="connsiteX635" fmla="*/ 648797 w 3036918"/>
                <a:gd name="connsiteY635" fmla="*/ 37708 h 2087015"/>
                <a:gd name="connsiteX636" fmla="*/ 659010 w 3036918"/>
                <a:gd name="connsiteY636" fmla="*/ 43817 h 2087015"/>
                <a:gd name="connsiteX637" fmla="*/ 652837 w 3036918"/>
                <a:gd name="connsiteY637" fmla="*/ 53925 h 2087015"/>
                <a:gd name="connsiteX638" fmla="*/ 647450 w 3036918"/>
                <a:gd name="connsiteY638" fmla="*/ 55258 h 2087015"/>
                <a:gd name="connsiteX639" fmla="*/ 645374 w 3036918"/>
                <a:gd name="connsiteY639" fmla="*/ 55535 h 2087015"/>
                <a:gd name="connsiteX640" fmla="*/ 1228609 w 3036918"/>
                <a:gd name="connsiteY640" fmla="*/ 47760 h 2087015"/>
                <a:gd name="connsiteX641" fmla="*/ 1226701 w 3036918"/>
                <a:gd name="connsiteY641" fmla="*/ 47538 h 2087015"/>
                <a:gd name="connsiteX642" fmla="*/ 1221258 w 3036918"/>
                <a:gd name="connsiteY642" fmla="*/ 46316 h 2087015"/>
                <a:gd name="connsiteX643" fmla="*/ 1214917 w 3036918"/>
                <a:gd name="connsiteY643" fmla="*/ 36376 h 2087015"/>
                <a:gd name="connsiteX644" fmla="*/ 1224961 w 3036918"/>
                <a:gd name="connsiteY644" fmla="*/ 30100 h 2087015"/>
                <a:gd name="connsiteX645" fmla="*/ 1230460 w 3036918"/>
                <a:gd name="connsiteY645" fmla="*/ 31322 h 2087015"/>
                <a:gd name="connsiteX646" fmla="*/ 1236801 w 3036918"/>
                <a:gd name="connsiteY646" fmla="*/ 41318 h 2087015"/>
                <a:gd name="connsiteX647" fmla="*/ 1228609 w 3036918"/>
                <a:gd name="connsiteY647" fmla="*/ 47760 h 2087015"/>
                <a:gd name="connsiteX648" fmla="*/ 689030 w 3036918"/>
                <a:gd name="connsiteY648" fmla="*/ 45261 h 2087015"/>
                <a:gd name="connsiteX649" fmla="*/ 680838 w 3036918"/>
                <a:gd name="connsiteY649" fmla="*/ 38708 h 2087015"/>
                <a:gd name="connsiteX650" fmla="*/ 687290 w 3036918"/>
                <a:gd name="connsiteY650" fmla="*/ 28823 h 2087015"/>
                <a:gd name="connsiteX651" fmla="*/ 692790 w 3036918"/>
                <a:gd name="connsiteY651" fmla="*/ 27657 h 2087015"/>
                <a:gd name="connsiteX652" fmla="*/ 702778 w 3036918"/>
                <a:gd name="connsiteY652" fmla="*/ 34043 h 2087015"/>
                <a:gd name="connsiteX653" fmla="*/ 696325 w 3036918"/>
                <a:gd name="connsiteY653" fmla="*/ 43928 h 2087015"/>
                <a:gd name="connsiteX654" fmla="*/ 690882 w 3036918"/>
                <a:gd name="connsiteY654" fmla="*/ 45095 h 2087015"/>
                <a:gd name="connsiteX655" fmla="*/ 689086 w 3036918"/>
                <a:gd name="connsiteY655" fmla="*/ 45261 h 2087015"/>
                <a:gd name="connsiteX656" fmla="*/ 1184729 w 3036918"/>
                <a:gd name="connsiteY656" fmla="*/ 38541 h 2087015"/>
                <a:gd name="connsiteX657" fmla="*/ 1183101 w 3036918"/>
                <a:gd name="connsiteY657" fmla="*/ 38375 h 2087015"/>
                <a:gd name="connsiteX658" fmla="*/ 1177602 w 3036918"/>
                <a:gd name="connsiteY658" fmla="*/ 37320 h 2087015"/>
                <a:gd name="connsiteX659" fmla="*/ 1170925 w 3036918"/>
                <a:gd name="connsiteY659" fmla="*/ 27601 h 2087015"/>
                <a:gd name="connsiteX660" fmla="*/ 1180745 w 3036918"/>
                <a:gd name="connsiteY660" fmla="*/ 20992 h 2087015"/>
                <a:gd name="connsiteX661" fmla="*/ 1186300 w 3036918"/>
                <a:gd name="connsiteY661" fmla="*/ 22048 h 2087015"/>
                <a:gd name="connsiteX662" fmla="*/ 1192977 w 3036918"/>
                <a:gd name="connsiteY662" fmla="*/ 31822 h 2087015"/>
                <a:gd name="connsiteX663" fmla="*/ 1184729 w 3036918"/>
                <a:gd name="connsiteY663" fmla="*/ 38597 h 2087015"/>
                <a:gd name="connsiteX664" fmla="*/ 733022 w 3036918"/>
                <a:gd name="connsiteY664" fmla="*/ 36598 h 2087015"/>
                <a:gd name="connsiteX665" fmla="*/ 724774 w 3036918"/>
                <a:gd name="connsiteY665" fmla="*/ 29767 h 2087015"/>
                <a:gd name="connsiteX666" fmla="*/ 731563 w 3036918"/>
                <a:gd name="connsiteY666" fmla="*/ 20104 h 2087015"/>
                <a:gd name="connsiteX667" fmla="*/ 737118 w 3036918"/>
                <a:gd name="connsiteY667" fmla="*/ 19104 h 2087015"/>
                <a:gd name="connsiteX668" fmla="*/ 746882 w 3036918"/>
                <a:gd name="connsiteY668" fmla="*/ 25879 h 2087015"/>
                <a:gd name="connsiteX669" fmla="*/ 740036 w 3036918"/>
                <a:gd name="connsiteY669" fmla="*/ 35543 h 2087015"/>
                <a:gd name="connsiteX670" fmla="*/ 734537 w 3036918"/>
                <a:gd name="connsiteY670" fmla="*/ 36542 h 2087015"/>
                <a:gd name="connsiteX671" fmla="*/ 733022 w 3036918"/>
                <a:gd name="connsiteY671" fmla="*/ 36653 h 2087015"/>
                <a:gd name="connsiteX672" fmla="*/ 1140568 w 3036918"/>
                <a:gd name="connsiteY672" fmla="*/ 30933 h 2087015"/>
                <a:gd name="connsiteX673" fmla="*/ 1139277 w 3036918"/>
                <a:gd name="connsiteY673" fmla="*/ 30822 h 2087015"/>
                <a:gd name="connsiteX674" fmla="*/ 1133778 w 3036918"/>
                <a:gd name="connsiteY674" fmla="*/ 29989 h 2087015"/>
                <a:gd name="connsiteX675" fmla="*/ 1126708 w 3036918"/>
                <a:gd name="connsiteY675" fmla="*/ 20493 h 2087015"/>
                <a:gd name="connsiteX676" fmla="*/ 1136303 w 3036918"/>
                <a:gd name="connsiteY676" fmla="*/ 13495 h 2087015"/>
                <a:gd name="connsiteX677" fmla="*/ 1141915 w 3036918"/>
                <a:gd name="connsiteY677" fmla="*/ 14328 h 2087015"/>
                <a:gd name="connsiteX678" fmla="*/ 1148929 w 3036918"/>
                <a:gd name="connsiteY678" fmla="*/ 23825 h 2087015"/>
                <a:gd name="connsiteX679" fmla="*/ 1140624 w 3036918"/>
                <a:gd name="connsiteY679" fmla="*/ 30878 h 2087015"/>
                <a:gd name="connsiteX680" fmla="*/ 777351 w 3036918"/>
                <a:gd name="connsiteY680" fmla="*/ 29434 h 2087015"/>
                <a:gd name="connsiteX681" fmla="*/ 769047 w 3036918"/>
                <a:gd name="connsiteY681" fmla="*/ 22325 h 2087015"/>
                <a:gd name="connsiteX682" fmla="*/ 776173 w 3036918"/>
                <a:gd name="connsiteY682" fmla="*/ 12884 h 2087015"/>
                <a:gd name="connsiteX683" fmla="*/ 781784 w 3036918"/>
                <a:gd name="connsiteY683" fmla="*/ 12107 h 2087015"/>
                <a:gd name="connsiteX684" fmla="*/ 791267 w 3036918"/>
                <a:gd name="connsiteY684" fmla="*/ 19215 h 2087015"/>
                <a:gd name="connsiteX685" fmla="*/ 784085 w 3036918"/>
                <a:gd name="connsiteY685" fmla="*/ 28601 h 2087015"/>
                <a:gd name="connsiteX686" fmla="*/ 778586 w 3036918"/>
                <a:gd name="connsiteY686" fmla="*/ 29378 h 2087015"/>
                <a:gd name="connsiteX687" fmla="*/ 777351 w 3036918"/>
                <a:gd name="connsiteY687" fmla="*/ 29489 h 2087015"/>
                <a:gd name="connsiteX688" fmla="*/ 1096127 w 3036918"/>
                <a:gd name="connsiteY688" fmla="*/ 24935 h 2087015"/>
                <a:gd name="connsiteX689" fmla="*/ 1095117 w 3036918"/>
                <a:gd name="connsiteY689" fmla="*/ 24880 h 2087015"/>
                <a:gd name="connsiteX690" fmla="*/ 1089618 w 3036918"/>
                <a:gd name="connsiteY690" fmla="*/ 24269 h 2087015"/>
                <a:gd name="connsiteX691" fmla="*/ 1082211 w 3036918"/>
                <a:gd name="connsiteY691" fmla="*/ 15050 h 2087015"/>
                <a:gd name="connsiteX692" fmla="*/ 1091526 w 3036918"/>
                <a:gd name="connsiteY692" fmla="*/ 7719 h 2087015"/>
                <a:gd name="connsiteX693" fmla="*/ 1097137 w 3036918"/>
                <a:gd name="connsiteY693" fmla="*/ 8386 h 2087015"/>
                <a:gd name="connsiteX694" fmla="*/ 1104488 w 3036918"/>
                <a:gd name="connsiteY694" fmla="*/ 17660 h 2087015"/>
                <a:gd name="connsiteX695" fmla="*/ 1096127 w 3036918"/>
                <a:gd name="connsiteY695" fmla="*/ 24991 h 2087015"/>
                <a:gd name="connsiteX696" fmla="*/ 821848 w 3036918"/>
                <a:gd name="connsiteY696" fmla="*/ 23825 h 2087015"/>
                <a:gd name="connsiteX697" fmla="*/ 813488 w 3036918"/>
                <a:gd name="connsiteY697" fmla="*/ 16383 h 2087015"/>
                <a:gd name="connsiteX698" fmla="*/ 820951 w 3036918"/>
                <a:gd name="connsiteY698" fmla="*/ 7220 h 2087015"/>
                <a:gd name="connsiteX699" fmla="*/ 826562 w 3036918"/>
                <a:gd name="connsiteY699" fmla="*/ 6609 h 2087015"/>
                <a:gd name="connsiteX700" fmla="*/ 835820 w 3036918"/>
                <a:gd name="connsiteY700" fmla="*/ 14050 h 2087015"/>
                <a:gd name="connsiteX701" fmla="*/ 828301 w 3036918"/>
                <a:gd name="connsiteY701" fmla="*/ 23214 h 2087015"/>
                <a:gd name="connsiteX702" fmla="*/ 822746 w 3036918"/>
                <a:gd name="connsiteY702" fmla="*/ 23825 h 2087015"/>
                <a:gd name="connsiteX703" fmla="*/ 821848 w 3036918"/>
                <a:gd name="connsiteY703" fmla="*/ 23825 h 2087015"/>
                <a:gd name="connsiteX704" fmla="*/ 1051461 w 3036918"/>
                <a:gd name="connsiteY704" fmla="*/ 20493 h 2087015"/>
                <a:gd name="connsiteX705" fmla="*/ 1050788 w 3036918"/>
                <a:gd name="connsiteY705" fmla="*/ 20493 h 2087015"/>
                <a:gd name="connsiteX706" fmla="*/ 1045233 w 3036918"/>
                <a:gd name="connsiteY706" fmla="*/ 20048 h 2087015"/>
                <a:gd name="connsiteX707" fmla="*/ 1037489 w 3036918"/>
                <a:gd name="connsiteY707" fmla="*/ 11107 h 2087015"/>
                <a:gd name="connsiteX708" fmla="*/ 1046523 w 3036918"/>
                <a:gd name="connsiteY708" fmla="*/ 3443 h 2087015"/>
                <a:gd name="connsiteX709" fmla="*/ 1052134 w 3036918"/>
                <a:gd name="connsiteY709" fmla="*/ 3887 h 2087015"/>
                <a:gd name="connsiteX710" fmla="*/ 1059822 w 3036918"/>
                <a:gd name="connsiteY710" fmla="*/ 12884 h 2087015"/>
                <a:gd name="connsiteX711" fmla="*/ 1051461 w 3036918"/>
                <a:gd name="connsiteY711" fmla="*/ 20548 h 2087015"/>
                <a:gd name="connsiteX712" fmla="*/ 866570 w 3036918"/>
                <a:gd name="connsiteY712" fmla="*/ 19826 h 2087015"/>
                <a:gd name="connsiteX713" fmla="*/ 858209 w 3036918"/>
                <a:gd name="connsiteY713" fmla="*/ 12107 h 2087015"/>
                <a:gd name="connsiteX714" fmla="*/ 866009 w 3036918"/>
                <a:gd name="connsiteY714" fmla="*/ 3166 h 2087015"/>
                <a:gd name="connsiteX715" fmla="*/ 871676 w 3036918"/>
                <a:gd name="connsiteY715" fmla="*/ 2777 h 2087015"/>
                <a:gd name="connsiteX716" fmla="*/ 880654 w 3036918"/>
                <a:gd name="connsiteY716" fmla="*/ 10552 h 2087015"/>
                <a:gd name="connsiteX717" fmla="*/ 872799 w 3036918"/>
                <a:gd name="connsiteY717" fmla="*/ 19437 h 2087015"/>
                <a:gd name="connsiteX718" fmla="*/ 867244 w 3036918"/>
                <a:gd name="connsiteY718" fmla="*/ 19826 h 2087015"/>
                <a:gd name="connsiteX719" fmla="*/ 866626 w 3036918"/>
                <a:gd name="connsiteY719" fmla="*/ 19826 h 2087015"/>
                <a:gd name="connsiteX720" fmla="*/ 1006683 w 3036918"/>
                <a:gd name="connsiteY720" fmla="*/ 17771 h 2087015"/>
                <a:gd name="connsiteX721" fmla="*/ 1006291 w 3036918"/>
                <a:gd name="connsiteY721" fmla="*/ 17771 h 2087015"/>
                <a:gd name="connsiteX722" fmla="*/ 1000735 w 3036918"/>
                <a:gd name="connsiteY722" fmla="*/ 17549 h 2087015"/>
                <a:gd name="connsiteX723" fmla="*/ 992655 w 3036918"/>
                <a:gd name="connsiteY723" fmla="*/ 8886 h 2087015"/>
                <a:gd name="connsiteX724" fmla="*/ 1001409 w 3036918"/>
                <a:gd name="connsiteY724" fmla="*/ 889 h 2087015"/>
                <a:gd name="connsiteX725" fmla="*/ 1007076 w 3036918"/>
                <a:gd name="connsiteY725" fmla="*/ 1111 h 2087015"/>
                <a:gd name="connsiteX726" fmla="*/ 1015100 w 3036918"/>
                <a:gd name="connsiteY726" fmla="*/ 9774 h 2087015"/>
                <a:gd name="connsiteX727" fmla="*/ 1006683 w 3036918"/>
                <a:gd name="connsiteY727" fmla="*/ 17716 h 2087015"/>
                <a:gd name="connsiteX728" fmla="*/ 911348 w 3036918"/>
                <a:gd name="connsiteY728" fmla="*/ 17438 h 2087015"/>
                <a:gd name="connsiteX729" fmla="*/ 902931 w 3036918"/>
                <a:gd name="connsiteY729" fmla="*/ 9385 h 2087015"/>
                <a:gd name="connsiteX730" fmla="*/ 911067 w 3036918"/>
                <a:gd name="connsiteY730" fmla="*/ 777 h 2087015"/>
                <a:gd name="connsiteX731" fmla="*/ 916735 w 3036918"/>
                <a:gd name="connsiteY731" fmla="*/ 611 h 2087015"/>
                <a:gd name="connsiteX732" fmla="*/ 925432 w 3036918"/>
                <a:gd name="connsiteY732" fmla="*/ 8664 h 2087015"/>
                <a:gd name="connsiteX733" fmla="*/ 917296 w 3036918"/>
                <a:gd name="connsiteY733" fmla="*/ 17271 h 2087015"/>
                <a:gd name="connsiteX734" fmla="*/ 911741 w 3036918"/>
                <a:gd name="connsiteY734" fmla="*/ 17438 h 2087015"/>
                <a:gd name="connsiteX735" fmla="*/ 911460 w 3036918"/>
                <a:gd name="connsiteY735" fmla="*/ 17438 h 2087015"/>
                <a:gd name="connsiteX736" fmla="*/ 961849 w 3036918"/>
                <a:gd name="connsiteY736" fmla="*/ 16661 h 2087015"/>
                <a:gd name="connsiteX737" fmla="*/ 956238 w 3036918"/>
                <a:gd name="connsiteY737" fmla="*/ 16661 h 2087015"/>
                <a:gd name="connsiteX738" fmla="*/ 947821 w 3036918"/>
                <a:gd name="connsiteY738" fmla="*/ 8330 h 2087015"/>
                <a:gd name="connsiteX739" fmla="*/ 956238 w 3036918"/>
                <a:gd name="connsiteY739" fmla="*/ 0 h 2087015"/>
                <a:gd name="connsiteX740" fmla="*/ 961905 w 3036918"/>
                <a:gd name="connsiteY740" fmla="*/ 0 h 2087015"/>
                <a:gd name="connsiteX741" fmla="*/ 970266 w 3036918"/>
                <a:gd name="connsiteY741" fmla="*/ 8386 h 2087015"/>
                <a:gd name="connsiteX742" fmla="*/ 961849 w 3036918"/>
                <a:gd name="connsiteY742" fmla="*/ 16661 h 208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</a:cxnLst>
              <a:rect l="l" t="t" r="r" b="b"/>
              <a:pathLst>
                <a:path w="3036918" h="2087015">
                  <a:moveTo>
                    <a:pt x="3028476" y="2087016"/>
                  </a:moveTo>
                  <a:cubicBezTo>
                    <a:pt x="3025053" y="2087016"/>
                    <a:pt x="3021855" y="2084961"/>
                    <a:pt x="3020564" y="2081574"/>
                  </a:cubicBezTo>
                  <a:lnTo>
                    <a:pt x="3018544" y="2076242"/>
                  </a:lnTo>
                  <a:cubicBezTo>
                    <a:pt x="3016917" y="2071966"/>
                    <a:pt x="3019049" y="2067134"/>
                    <a:pt x="3023426" y="2065468"/>
                  </a:cubicBezTo>
                  <a:cubicBezTo>
                    <a:pt x="3027746" y="2063858"/>
                    <a:pt x="3032629" y="2065968"/>
                    <a:pt x="3034312" y="2070300"/>
                  </a:cubicBezTo>
                  <a:lnTo>
                    <a:pt x="3036388" y="2075742"/>
                  </a:lnTo>
                  <a:cubicBezTo>
                    <a:pt x="3038015" y="2080074"/>
                    <a:pt x="3035771" y="2084850"/>
                    <a:pt x="3031450" y="2086461"/>
                  </a:cubicBezTo>
                  <a:cubicBezTo>
                    <a:pt x="3030496" y="2086794"/>
                    <a:pt x="3029486" y="2086961"/>
                    <a:pt x="3028532" y="2086961"/>
                  </a:cubicBezTo>
                  <a:close/>
                  <a:moveTo>
                    <a:pt x="3011923" y="2044976"/>
                  </a:moveTo>
                  <a:cubicBezTo>
                    <a:pt x="3008556" y="2044976"/>
                    <a:pt x="3005414" y="2042977"/>
                    <a:pt x="3004123" y="2039700"/>
                  </a:cubicBezTo>
                  <a:lnTo>
                    <a:pt x="3002047" y="2034591"/>
                  </a:lnTo>
                  <a:cubicBezTo>
                    <a:pt x="3000308" y="2030315"/>
                    <a:pt x="3002384" y="2025483"/>
                    <a:pt x="3006704" y="2023761"/>
                  </a:cubicBezTo>
                  <a:cubicBezTo>
                    <a:pt x="3011025" y="2022040"/>
                    <a:pt x="3015907" y="2024095"/>
                    <a:pt x="3017646" y="2028371"/>
                  </a:cubicBezTo>
                  <a:lnTo>
                    <a:pt x="3019722" y="2033536"/>
                  </a:lnTo>
                  <a:cubicBezTo>
                    <a:pt x="3021462" y="2037812"/>
                    <a:pt x="3019330" y="2042643"/>
                    <a:pt x="3015009" y="2044365"/>
                  </a:cubicBezTo>
                  <a:cubicBezTo>
                    <a:pt x="3013999" y="2044754"/>
                    <a:pt x="3012933" y="2044976"/>
                    <a:pt x="3011923" y="2044976"/>
                  </a:cubicBezTo>
                  <a:close/>
                  <a:moveTo>
                    <a:pt x="2994921" y="2003602"/>
                  </a:moveTo>
                  <a:cubicBezTo>
                    <a:pt x="2991610" y="2003602"/>
                    <a:pt x="2988468" y="2001658"/>
                    <a:pt x="2987121" y="1998493"/>
                  </a:cubicBezTo>
                  <a:lnTo>
                    <a:pt x="2984989" y="1993328"/>
                  </a:lnTo>
                  <a:cubicBezTo>
                    <a:pt x="2983193" y="1989052"/>
                    <a:pt x="2985269" y="1984220"/>
                    <a:pt x="2989534" y="1982443"/>
                  </a:cubicBezTo>
                  <a:cubicBezTo>
                    <a:pt x="2993855" y="1980722"/>
                    <a:pt x="2998736" y="1982721"/>
                    <a:pt x="3000532" y="1986942"/>
                  </a:cubicBezTo>
                  <a:lnTo>
                    <a:pt x="3002664" y="1992051"/>
                  </a:lnTo>
                  <a:cubicBezTo>
                    <a:pt x="3004460" y="1996271"/>
                    <a:pt x="3002384" y="2001159"/>
                    <a:pt x="2998119" y="2002936"/>
                  </a:cubicBezTo>
                  <a:cubicBezTo>
                    <a:pt x="2997053" y="2003380"/>
                    <a:pt x="2995987" y="2003547"/>
                    <a:pt x="2994921" y="2003547"/>
                  </a:cubicBezTo>
                  <a:close/>
                  <a:moveTo>
                    <a:pt x="2977470" y="1962506"/>
                  </a:moveTo>
                  <a:cubicBezTo>
                    <a:pt x="2974215" y="1962506"/>
                    <a:pt x="2971073" y="1960618"/>
                    <a:pt x="2969726" y="1957452"/>
                  </a:cubicBezTo>
                  <a:lnTo>
                    <a:pt x="2967538" y="1952343"/>
                  </a:lnTo>
                  <a:cubicBezTo>
                    <a:pt x="2965686" y="1948122"/>
                    <a:pt x="2967706" y="1943235"/>
                    <a:pt x="2971970" y="1941403"/>
                  </a:cubicBezTo>
                  <a:cubicBezTo>
                    <a:pt x="2976291" y="1939570"/>
                    <a:pt x="2981173" y="1941569"/>
                    <a:pt x="2983025" y="1945790"/>
                  </a:cubicBezTo>
                  <a:lnTo>
                    <a:pt x="2985213" y="1950899"/>
                  </a:lnTo>
                  <a:cubicBezTo>
                    <a:pt x="2987009" y="1955120"/>
                    <a:pt x="2985045" y="1960007"/>
                    <a:pt x="2980780" y="1961840"/>
                  </a:cubicBezTo>
                  <a:cubicBezTo>
                    <a:pt x="2979714" y="1962284"/>
                    <a:pt x="2978592" y="1962506"/>
                    <a:pt x="2977526" y="1962506"/>
                  </a:cubicBezTo>
                  <a:close/>
                  <a:moveTo>
                    <a:pt x="2959682" y="1921577"/>
                  </a:moveTo>
                  <a:cubicBezTo>
                    <a:pt x="2956428" y="1921577"/>
                    <a:pt x="2953341" y="1919688"/>
                    <a:pt x="2951994" y="1916578"/>
                  </a:cubicBezTo>
                  <a:lnTo>
                    <a:pt x="2949750" y="1911469"/>
                  </a:lnTo>
                  <a:cubicBezTo>
                    <a:pt x="2947898" y="1907248"/>
                    <a:pt x="2949862" y="1902361"/>
                    <a:pt x="2954127" y="1900529"/>
                  </a:cubicBezTo>
                  <a:cubicBezTo>
                    <a:pt x="2958391" y="1898696"/>
                    <a:pt x="2963329" y="1900640"/>
                    <a:pt x="2965181" y="1904860"/>
                  </a:cubicBezTo>
                  <a:lnTo>
                    <a:pt x="2967425" y="1909970"/>
                  </a:lnTo>
                  <a:cubicBezTo>
                    <a:pt x="2969277" y="1914190"/>
                    <a:pt x="2967370" y="1919077"/>
                    <a:pt x="2963105" y="1920910"/>
                  </a:cubicBezTo>
                  <a:cubicBezTo>
                    <a:pt x="2961983" y="1921410"/>
                    <a:pt x="2960860" y="1921632"/>
                    <a:pt x="2959738" y="1921632"/>
                  </a:cubicBezTo>
                  <a:close/>
                  <a:moveTo>
                    <a:pt x="2941501" y="1880814"/>
                  </a:moveTo>
                  <a:cubicBezTo>
                    <a:pt x="2938303" y="1880814"/>
                    <a:pt x="2935217" y="1878981"/>
                    <a:pt x="2933814" y="1875871"/>
                  </a:cubicBezTo>
                  <a:lnTo>
                    <a:pt x="2931514" y="1870817"/>
                  </a:lnTo>
                  <a:cubicBezTo>
                    <a:pt x="2929606" y="1866596"/>
                    <a:pt x="2931514" y="1861710"/>
                    <a:pt x="2935722" y="1859821"/>
                  </a:cubicBezTo>
                  <a:cubicBezTo>
                    <a:pt x="2939987" y="1857933"/>
                    <a:pt x="2944925" y="1859821"/>
                    <a:pt x="2946832" y="1863986"/>
                  </a:cubicBezTo>
                  <a:lnTo>
                    <a:pt x="2949133" y="1869096"/>
                  </a:lnTo>
                  <a:cubicBezTo>
                    <a:pt x="2951041" y="1873316"/>
                    <a:pt x="2949133" y="1878203"/>
                    <a:pt x="2944868" y="1880092"/>
                  </a:cubicBezTo>
                  <a:cubicBezTo>
                    <a:pt x="2943746" y="1880591"/>
                    <a:pt x="2942568" y="1880814"/>
                    <a:pt x="2941446" y="1880814"/>
                  </a:cubicBezTo>
                  <a:close/>
                  <a:moveTo>
                    <a:pt x="2922984" y="1840273"/>
                  </a:moveTo>
                  <a:cubicBezTo>
                    <a:pt x="2919786" y="1840273"/>
                    <a:pt x="2916756" y="1838440"/>
                    <a:pt x="2915297" y="1835386"/>
                  </a:cubicBezTo>
                  <a:lnTo>
                    <a:pt x="2912940" y="1830332"/>
                  </a:lnTo>
                  <a:cubicBezTo>
                    <a:pt x="2911032" y="1826167"/>
                    <a:pt x="2912940" y="1821224"/>
                    <a:pt x="2917093" y="1819280"/>
                  </a:cubicBezTo>
                  <a:cubicBezTo>
                    <a:pt x="2921301" y="1817392"/>
                    <a:pt x="2926295" y="1819225"/>
                    <a:pt x="2928259" y="1823390"/>
                  </a:cubicBezTo>
                  <a:lnTo>
                    <a:pt x="2930560" y="1828444"/>
                  </a:lnTo>
                  <a:cubicBezTo>
                    <a:pt x="2932467" y="1832609"/>
                    <a:pt x="2930616" y="1837552"/>
                    <a:pt x="2926407" y="1839495"/>
                  </a:cubicBezTo>
                  <a:cubicBezTo>
                    <a:pt x="2925285" y="1839995"/>
                    <a:pt x="2924107" y="1840273"/>
                    <a:pt x="2922928" y="1840273"/>
                  </a:cubicBezTo>
                  <a:close/>
                  <a:moveTo>
                    <a:pt x="2904187" y="1799843"/>
                  </a:moveTo>
                  <a:cubicBezTo>
                    <a:pt x="2901044" y="1799843"/>
                    <a:pt x="2898014" y="1798066"/>
                    <a:pt x="2896555" y="1795067"/>
                  </a:cubicBezTo>
                  <a:lnTo>
                    <a:pt x="2894199" y="1790013"/>
                  </a:lnTo>
                  <a:cubicBezTo>
                    <a:pt x="2892235" y="1785848"/>
                    <a:pt x="2894030" y="1780906"/>
                    <a:pt x="2898295" y="1778962"/>
                  </a:cubicBezTo>
                  <a:cubicBezTo>
                    <a:pt x="2902503" y="1777018"/>
                    <a:pt x="2907497" y="1778851"/>
                    <a:pt x="2909461" y="1783016"/>
                  </a:cubicBezTo>
                  <a:lnTo>
                    <a:pt x="2911818" y="1788014"/>
                  </a:lnTo>
                  <a:cubicBezTo>
                    <a:pt x="2913782" y="1792179"/>
                    <a:pt x="2911986" y="1797122"/>
                    <a:pt x="2907778" y="1799066"/>
                  </a:cubicBezTo>
                  <a:cubicBezTo>
                    <a:pt x="2906600" y="1799621"/>
                    <a:pt x="2905421" y="1799843"/>
                    <a:pt x="2904243" y="1799843"/>
                  </a:cubicBezTo>
                  <a:close/>
                  <a:moveTo>
                    <a:pt x="2885052" y="1759580"/>
                  </a:moveTo>
                  <a:cubicBezTo>
                    <a:pt x="2881910" y="1759580"/>
                    <a:pt x="2878880" y="1757803"/>
                    <a:pt x="2877421" y="1754804"/>
                  </a:cubicBezTo>
                  <a:lnTo>
                    <a:pt x="2875008" y="1749750"/>
                  </a:lnTo>
                  <a:cubicBezTo>
                    <a:pt x="2873044" y="1745585"/>
                    <a:pt x="2874784" y="1740642"/>
                    <a:pt x="2878992" y="1738643"/>
                  </a:cubicBezTo>
                  <a:cubicBezTo>
                    <a:pt x="2883201" y="1736700"/>
                    <a:pt x="2888194" y="1738421"/>
                    <a:pt x="2890215" y="1742586"/>
                  </a:cubicBezTo>
                  <a:lnTo>
                    <a:pt x="2892628" y="1747584"/>
                  </a:lnTo>
                  <a:cubicBezTo>
                    <a:pt x="2894648" y="1751750"/>
                    <a:pt x="2892852" y="1756692"/>
                    <a:pt x="2888643" y="1758691"/>
                  </a:cubicBezTo>
                  <a:cubicBezTo>
                    <a:pt x="2887465" y="1759247"/>
                    <a:pt x="2886231" y="1759524"/>
                    <a:pt x="2885052" y="1759524"/>
                  </a:cubicBezTo>
                  <a:close/>
                  <a:moveTo>
                    <a:pt x="2865581" y="1719484"/>
                  </a:moveTo>
                  <a:cubicBezTo>
                    <a:pt x="2862439" y="1719484"/>
                    <a:pt x="2859465" y="1717762"/>
                    <a:pt x="2858006" y="1714819"/>
                  </a:cubicBezTo>
                  <a:lnTo>
                    <a:pt x="2855537" y="1709820"/>
                  </a:lnTo>
                  <a:cubicBezTo>
                    <a:pt x="2853517" y="1705655"/>
                    <a:pt x="2855256" y="1700713"/>
                    <a:pt x="2859409" y="1698658"/>
                  </a:cubicBezTo>
                  <a:cubicBezTo>
                    <a:pt x="2863617" y="1696659"/>
                    <a:pt x="2868611" y="1698380"/>
                    <a:pt x="2870687" y="1702490"/>
                  </a:cubicBezTo>
                  <a:lnTo>
                    <a:pt x="2873156" y="1707488"/>
                  </a:lnTo>
                  <a:cubicBezTo>
                    <a:pt x="2875176" y="1711598"/>
                    <a:pt x="2873437" y="1716596"/>
                    <a:pt x="2869285" y="1718595"/>
                  </a:cubicBezTo>
                  <a:cubicBezTo>
                    <a:pt x="2868106" y="1719150"/>
                    <a:pt x="2866872" y="1719428"/>
                    <a:pt x="2865581" y="1719428"/>
                  </a:cubicBezTo>
                  <a:close/>
                  <a:moveTo>
                    <a:pt x="2845829" y="1679498"/>
                  </a:moveTo>
                  <a:cubicBezTo>
                    <a:pt x="2842743" y="1679498"/>
                    <a:pt x="2839769" y="1677776"/>
                    <a:pt x="2838254" y="1674889"/>
                  </a:cubicBezTo>
                  <a:lnTo>
                    <a:pt x="2835785" y="1669891"/>
                  </a:lnTo>
                  <a:cubicBezTo>
                    <a:pt x="2833709" y="1665781"/>
                    <a:pt x="2835449" y="1660783"/>
                    <a:pt x="2839601" y="1658728"/>
                  </a:cubicBezTo>
                  <a:cubicBezTo>
                    <a:pt x="2843753" y="1656673"/>
                    <a:pt x="2848804" y="1658395"/>
                    <a:pt x="2850880" y="1662504"/>
                  </a:cubicBezTo>
                  <a:lnTo>
                    <a:pt x="2853349" y="1667503"/>
                  </a:lnTo>
                  <a:cubicBezTo>
                    <a:pt x="2855425" y="1671612"/>
                    <a:pt x="2853685" y="1676610"/>
                    <a:pt x="2849533" y="1678665"/>
                  </a:cubicBezTo>
                  <a:cubicBezTo>
                    <a:pt x="2848355" y="1679276"/>
                    <a:pt x="2847064" y="1679554"/>
                    <a:pt x="2845829" y="1679554"/>
                  </a:cubicBezTo>
                  <a:close/>
                  <a:moveTo>
                    <a:pt x="2825741" y="1639679"/>
                  </a:moveTo>
                  <a:cubicBezTo>
                    <a:pt x="2822655" y="1639679"/>
                    <a:pt x="2819681" y="1638013"/>
                    <a:pt x="2818222" y="1635070"/>
                  </a:cubicBezTo>
                  <a:lnTo>
                    <a:pt x="2815697" y="1630127"/>
                  </a:lnTo>
                  <a:cubicBezTo>
                    <a:pt x="2813621" y="1626018"/>
                    <a:pt x="2815304" y="1621020"/>
                    <a:pt x="2819457" y="1618965"/>
                  </a:cubicBezTo>
                  <a:cubicBezTo>
                    <a:pt x="2823609" y="1616910"/>
                    <a:pt x="2828659" y="1618576"/>
                    <a:pt x="2830735" y="1622686"/>
                  </a:cubicBezTo>
                  <a:lnTo>
                    <a:pt x="2833260" y="1627628"/>
                  </a:lnTo>
                  <a:cubicBezTo>
                    <a:pt x="2835336" y="1631738"/>
                    <a:pt x="2833653" y="1636736"/>
                    <a:pt x="2829501" y="1638791"/>
                  </a:cubicBezTo>
                  <a:cubicBezTo>
                    <a:pt x="2828266" y="1639402"/>
                    <a:pt x="2826976" y="1639679"/>
                    <a:pt x="2825741" y="1639679"/>
                  </a:cubicBezTo>
                  <a:close/>
                  <a:moveTo>
                    <a:pt x="2805373" y="1600027"/>
                  </a:moveTo>
                  <a:cubicBezTo>
                    <a:pt x="2802342" y="1600027"/>
                    <a:pt x="2799368" y="1598361"/>
                    <a:pt x="2797909" y="1595529"/>
                  </a:cubicBezTo>
                  <a:lnTo>
                    <a:pt x="2795328" y="1590586"/>
                  </a:lnTo>
                  <a:cubicBezTo>
                    <a:pt x="2793196" y="1586477"/>
                    <a:pt x="2794823" y="1581478"/>
                    <a:pt x="2798976" y="1579368"/>
                  </a:cubicBezTo>
                  <a:cubicBezTo>
                    <a:pt x="2803128" y="1577258"/>
                    <a:pt x="2808178" y="1578868"/>
                    <a:pt x="2810310" y="1582978"/>
                  </a:cubicBezTo>
                  <a:lnTo>
                    <a:pt x="2812891" y="1587920"/>
                  </a:lnTo>
                  <a:cubicBezTo>
                    <a:pt x="2815024" y="1592030"/>
                    <a:pt x="2813397" y="1597028"/>
                    <a:pt x="2809244" y="1599139"/>
                  </a:cubicBezTo>
                  <a:cubicBezTo>
                    <a:pt x="2808010" y="1599749"/>
                    <a:pt x="2806719" y="1600083"/>
                    <a:pt x="2805373" y="1600083"/>
                  </a:cubicBezTo>
                  <a:close/>
                  <a:moveTo>
                    <a:pt x="2784667" y="1560597"/>
                  </a:moveTo>
                  <a:cubicBezTo>
                    <a:pt x="2781637" y="1560597"/>
                    <a:pt x="2778719" y="1558987"/>
                    <a:pt x="2777204" y="1556154"/>
                  </a:cubicBezTo>
                  <a:lnTo>
                    <a:pt x="2774623" y="1551267"/>
                  </a:lnTo>
                  <a:cubicBezTo>
                    <a:pt x="2772490" y="1547213"/>
                    <a:pt x="2774062" y="1542159"/>
                    <a:pt x="2778158" y="1539993"/>
                  </a:cubicBezTo>
                  <a:cubicBezTo>
                    <a:pt x="2782254" y="1537828"/>
                    <a:pt x="2787360" y="1539438"/>
                    <a:pt x="2789549" y="1543492"/>
                  </a:cubicBezTo>
                  <a:lnTo>
                    <a:pt x="2792130" y="1548435"/>
                  </a:lnTo>
                  <a:cubicBezTo>
                    <a:pt x="2794262" y="1552489"/>
                    <a:pt x="2792691" y="1557543"/>
                    <a:pt x="2788595" y="1559653"/>
                  </a:cubicBezTo>
                  <a:cubicBezTo>
                    <a:pt x="2787360" y="1560319"/>
                    <a:pt x="2786014" y="1560597"/>
                    <a:pt x="2784723" y="1560597"/>
                  </a:cubicBezTo>
                  <a:close/>
                  <a:moveTo>
                    <a:pt x="2763681" y="1521223"/>
                  </a:moveTo>
                  <a:cubicBezTo>
                    <a:pt x="2760651" y="1521223"/>
                    <a:pt x="2757733" y="1519612"/>
                    <a:pt x="2756218" y="1516780"/>
                  </a:cubicBezTo>
                  <a:lnTo>
                    <a:pt x="2753580" y="1511893"/>
                  </a:lnTo>
                  <a:cubicBezTo>
                    <a:pt x="2751392" y="1507839"/>
                    <a:pt x="2752907" y="1502785"/>
                    <a:pt x="2757059" y="1500619"/>
                  </a:cubicBezTo>
                  <a:cubicBezTo>
                    <a:pt x="2761156" y="1498453"/>
                    <a:pt x="2766262" y="1499953"/>
                    <a:pt x="2768450" y="1504062"/>
                  </a:cubicBezTo>
                  <a:lnTo>
                    <a:pt x="2771087" y="1508949"/>
                  </a:lnTo>
                  <a:cubicBezTo>
                    <a:pt x="2773276" y="1513003"/>
                    <a:pt x="2771705" y="1518057"/>
                    <a:pt x="2767609" y="1520223"/>
                  </a:cubicBezTo>
                  <a:cubicBezTo>
                    <a:pt x="2766374" y="1520889"/>
                    <a:pt x="2764971" y="1521223"/>
                    <a:pt x="2763681" y="1521223"/>
                  </a:cubicBezTo>
                  <a:close/>
                  <a:moveTo>
                    <a:pt x="2742358" y="1482070"/>
                  </a:moveTo>
                  <a:cubicBezTo>
                    <a:pt x="2739384" y="1482070"/>
                    <a:pt x="2736466" y="1480515"/>
                    <a:pt x="2734951" y="1477738"/>
                  </a:cubicBezTo>
                  <a:lnTo>
                    <a:pt x="2732258" y="1472851"/>
                  </a:lnTo>
                  <a:cubicBezTo>
                    <a:pt x="2730013" y="1468797"/>
                    <a:pt x="2731528" y="1463744"/>
                    <a:pt x="2735624" y="1461522"/>
                  </a:cubicBezTo>
                  <a:cubicBezTo>
                    <a:pt x="2739721" y="1459301"/>
                    <a:pt x="2744827" y="1460800"/>
                    <a:pt x="2747071" y="1464854"/>
                  </a:cubicBezTo>
                  <a:lnTo>
                    <a:pt x="2749765" y="1469741"/>
                  </a:lnTo>
                  <a:cubicBezTo>
                    <a:pt x="2752009" y="1473796"/>
                    <a:pt x="2750494" y="1478849"/>
                    <a:pt x="2746398" y="1481015"/>
                  </a:cubicBezTo>
                  <a:cubicBezTo>
                    <a:pt x="2745107" y="1481681"/>
                    <a:pt x="2743761" y="1482015"/>
                    <a:pt x="2742414" y="1482015"/>
                  </a:cubicBezTo>
                  <a:close/>
                  <a:moveTo>
                    <a:pt x="2720755" y="1443140"/>
                  </a:moveTo>
                  <a:cubicBezTo>
                    <a:pt x="2717781" y="1443140"/>
                    <a:pt x="2714919" y="1441585"/>
                    <a:pt x="2713404" y="1438864"/>
                  </a:cubicBezTo>
                  <a:lnTo>
                    <a:pt x="2710710" y="1434032"/>
                  </a:lnTo>
                  <a:cubicBezTo>
                    <a:pt x="2708466" y="1430034"/>
                    <a:pt x="2709925" y="1424924"/>
                    <a:pt x="2713965" y="1422703"/>
                  </a:cubicBezTo>
                  <a:cubicBezTo>
                    <a:pt x="2718061" y="1420482"/>
                    <a:pt x="2723167" y="1421926"/>
                    <a:pt x="2725412" y="1425924"/>
                  </a:cubicBezTo>
                  <a:lnTo>
                    <a:pt x="2728162" y="1430811"/>
                  </a:lnTo>
                  <a:cubicBezTo>
                    <a:pt x="2730406" y="1434865"/>
                    <a:pt x="2728947" y="1439919"/>
                    <a:pt x="2724851" y="1442140"/>
                  </a:cubicBezTo>
                  <a:cubicBezTo>
                    <a:pt x="2723560" y="1442862"/>
                    <a:pt x="2722157" y="1443196"/>
                    <a:pt x="2720811" y="1443196"/>
                  </a:cubicBezTo>
                  <a:close/>
                  <a:moveTo>
                    <a:pt x="2698814" y="1404321"/>
                  </a:moveTo>
                  <a:cubicBezTo>
                    <a:pt x="2695897" y="1404321"/>
                    <a:pt x="2693035" y="1402821"/>
                    <a:pt x="2691464" y="1400100"/>
                  </a:cubicBezTo>
                  <a:lnTo>
                    <a:pt x="2688714" y="1395269"/>
                  </a:lnTo>
                  <a:cubicBezTo>
                    <a:pt x="2686414" y="1391270"/>
                    <a:pt x="2687873" y="1386161"/>
                    <a:pt x="2691913" y="1383939"/>
                  </a:cubicBezTo>
                  <a:cubicBezTo>
                    <a:pt x="2695953" y="1381662"/>
                    <a:pt x="2701115" y="1383106"/>
                    <a:pt x="2703360" y="1387105"/>
                  </a:cubicBezTo>
                  <a:lnTo>
                    <a:pt x="2706109" y="1391936"/>
                  </a:lnTo>
                  <a:cubicBezTo>
                    <a:pt x="2708410" y="1395935"/>
                    <a:pt x="2706951" y="1401044"/>
                    <a:pt x="2702911" y="1403266"/>
                  </a:cubicBezTo>
                  <a:cubicBezTo>
                    <a:pt x="2701620" y="1403988"/>
                    <a:pt x="2700161" y="1404321"/>
                    <a:pt x="2698759" y="1404321"/>
                  </a:cubicBezTo>
                  <a:close/>
                  <a:moveTo>
                    <a:pt x="2676594" y="1365668"/>
                  </a:moveTo>
                  <a:cubicBezTo>
                    <a:pt x="2673676" y="1365668"/>
                    <a:pt x="2670870" y="1364169"/>
                    <a:pt x="2669300" y="1361503"/>
                  </a:cubicBezTo>
                  <a:lnTo>
                    <a:pt x="2666494" y="1356727"/>
                  </a:lnTo>
                  <a:cubicBezTo>
                    <a:pt x="2664193" y="1352729"/>
                    <a:pt x="2665540" y="1347675"/>
                    <a:pt x="2669580" y="1345342"/>
                  </a:cubicBezTo>
                  <a:cubicBezTo>
                    <a:pt x="2673620" y="1343065"/>
                    <a:pt x="2678726" y="1344398"/>
                    <a:pt x="2681083" y="1348397"/>
                  </a:cubicBezTo>
                  <a:lnTo>
                    <a:pt x="2683889" y="1353228"/>
                  </a:lnTo>
                  <a:cubicBezTo>
                    <a:pt x="2686189" y="1357227"/>
                    <a:pt x="2684842" y="1362336"/>
                    <a:pt x="2680803" y="1364613"/>
                  </a:cubicBezTo>
                  <a:cubicBezTo>
                    <a:pt x="2679456" y="1365391"/>
                    <a:pt x="2678053" y="1365724"/>
                    <a:pt x="2676594" y="1365724"/>
                  </a:cubicBezTo>
                  <a:close/>
                  <a:moveTo>
                    <a:pt x="2653981" y="1327238"/>
                  </a:moveTo>
                  <a:cubicBezTo>
                    <a:pt x="2651119" y="1327238"/>
                    <a:pt x="2648313" y="1325794"/>
                    <a:pt x="2646742" y="1323128"/>
                  </a:cubicBezTo>
                  <a:lnTo>
                    <a:pt x="2643880" y="1318352"/>
                  </a:lnTo>
                  <a:cubicBezTo>
                    <a:pt x="2641524" y="1314409"/>
                    <a:pt x="2642870" y="1309300"/>
                    <a:pt x="2646854" y="1306967"/>
                  </a:cubicBezTo>
                  <a:cubicBezTo>
                    <a:pt x="2650838" y="1304635"/>
                    <a:pt x="2656001" y="1305968"/>
                    <a:pt x="2658357" y="1309911"/>
                  </a:cubicBezTo>
                  <a:lnTo>
                    <a:pt x="2661219" y="1314687"/>
                  </a:lnTo>
                  <a:cubicBezTo>
                    <a:pt x="2663576" y="1318630"/>
                    <a:pt x="2662229" y="1323739"/>
                    <a:pt x="2658245" y="1326072"/>
                  </a:cubicBezTo>
                  <a:cubicBezTo>
                    <a:pt x="2656899" y="1326849"/>
                    <a:pt x="2655440" y="1327238"/>
                    <a:pt x="2653981" y="1327238"/>
                  </a:cubicBezTo>
                  <a:close/>
                  <a:moveTo>
                    <a:pt x="2631087" y="1288974"/>
                  </a:moveTo>
                  <a:cubicBezTo>
                    <a:pt x="2628225" y="1288974"/>
                    <a:pt x="2625419" y="1287530"/>
                    <a:pt x="2623848" y="1284920"/>
                  </a:cubicBezTo>
                  <a:lnTo>
                    <a:pt x="2620986" y="1280144"/>
                  </a:lnTo>
                  <a:cubicBezTo>
                    <a:pt x="2618574" y="1276201"/>
                    <a:pt x="2619864" y="1271092"/>
                    <a:pt x="2623848" y="1268704"/>
                  </a:cubicBezTo>
                  <a:cubicBezTo>
                    <a:pt x="2627832" y="1266316"/>
                    <a:pt x="2632994" y="1267593"/>
                    <a:pt x="2635407" y="1271536"/>
                  </a:cubicBezTo>
                  <a:lnTo>
                    <a:pt x="2638269" y="1276312"/>
                  </a:lnTo>
                  <a:cubicBezTo>
                    <a:pt x="2640682" y="1280255"/>
                    <a:pt x="2639335" y="1285364"/>
                    <a:pt x="2635351" y="1287752"/>
                  </a:cubicBezTo>
                  <a:cubicBezTo>
                    <a:pt x="2634004" y="1288530"/>
                    <a:pt x="2632489" y="1288918"/>
                    <a:pt x="2631031" y="1288918"/>
                  </a:cubicBezTo>
                  <a:close/>
                  <a:moveTo>
                    <a:pt x="2607856" y="1250932"/>
                  </a:moveTo>
                  <a:cubicBezTo>
                    <a:pt x="2605051" y="1250932"/>
                    <a:pt x="2602245" y="1249544"/>
                    <a:pt x="2600674" y="1246934"/>
                  </a:cubicBezTo>
                  <a:lnTo>
                    <a:pt x="2597756" y="1242213"/>
                  </a:lnTo>
                  <a:cubicBezTo>
                    <a:pt x="2595343" y="1238270"/>
                    <a:pt x="2596577" y="1233161"/>
                    <a:pt x="2600562" y="1230773"/>
                  </a:cubicBezTo>
                  <a:cubicBezTo>
                    <a:pt x="2604489" y="1228385"/>
                    <a:pt x="2609708" y="1229607"/>
                    <a:pt x="2612121" y="1233550"/>
                  </a:cubicBezTo>
                  <a:lnTo>
                    <a:pt x="2615038" y="1238270"/>
                  </a:lnTo>
                  <a:cubicBezTo>
                    <a:pt x="2617451" y="1242213"/>
                    <a:pt x="2616217" y="1247323"/>
                    <a:pt x="2612233" y="1249711"/>
                  </a:cubicBezTo>
                  <a:cubicBezTo>
                    <a:pt x="2610886" y="1250544"/>
                    <a:pt x="2609371" y="1250932"/>
                    <a:pt x="2607856" y="1250932"/>
                  </a:cubicBezTo>
                  <a:close/>
                  <a:moveTo>
                    <a:pt x="2584289" y="1213057"/>
                  </a:moveTo>
                  <a:cubicBezTo>
                    <a:pt x="2581483" y="1213057"/>
                    <a:pt x="2578734" y="1211669"/>
                    <a:pt x="2577162" y="1209114"/>
                  </a:cubicBezTo>
                  <a:lnTo>
                    <a:pt x="2574189" y="1204394"/>
                  </a:lnTo>
                  <a:cubicBezTo>
                    <a:pt x="2571720" y="1200506"/>
                    <a:pt x="2572954" y="1195342"/>
                    <a:pt x="2576882" y="1192898"/>
                  </a:cubicBezTo>
                  <a:cubicBezTo>
                    <a:pt x="2580810" y="1190454"/>
                    <a:pt x="2586028" y="1191676"/>
                    <a:pt x="2588497" y="1195564"/>
                  </a:cubicBezTo>
                  <a:lnTo>
                    <a:pt x="2591471" y="1200284"/>
                  </a:lnTo>
                  <a:cubicBezTo>
                    <a:pt x="2593940" y="1204172"/>
                    <a:pt x="2592706" y="1209336"/>
                    <a:pt x="2588778" y="1211780"/>
                  </a:cubicBezTo>
                  <a:cubicBezTo>
                    <a:pt x="2587375" y="1212613"/>
                    <a:pt x="2585860" y="1213057"/>
                    <a:pt x="2584345" y="1213057"/>
                  </a:cubicBezTo>
                  <a:close/>
                  <a:moveTo>
                    <a:pt x="2560385" y="1175460"/>
                  </a:moveTo>
                  <a:cubicBezTo>
                    <a:pt x="2557579" y="1175460"/>
                    <a:pt x="2554886" y="1174072"/>
                    <a:pt x="2553258" y="1171572"/>
                  </a:cubicBezTo>
                  <a:lnTo>
                    <a:pt x="2550228" y="1166907"/>
                  </a:lnTo>
                  <a:cubicBezTo>
                    <a:pt x="2547703" y="1163020"/>
                    <a:pt x="2548882" y="1157855"/>
                    <a:pt x="2552810" y="1155412"/>
                  </a:cubicBezTo>
                  <a:cubicBezTo>
                    <a:pt x="2556737" y="1152913"/>
                    <a:pt x="2561900" y="1154079"/>
                    <a:pt x="2564425" y="1157966"/>
                  </a:cubicBezTo>
                  <a:lnTo>
                    <a:pt x="2567455" y="1162687"/>
                  </a:lnTo>
                  <a:cubicBezTo>
                    <a:pt x="2569924" y="1166574"/>
                    <a:pt x="2568802" y="1171739"/>
                    <a:pt x="2564874" y="1174183"/>
                  </a:cubicBezTo>
                  <a:cubicBezTo>
                    <a:pt x="2563471" y="1175071"/>
                    <a:pt x="2561900" y="1175460"/>
                    <a:pt x="2560385" y="1175460"/>
                  </a:cubicBezTo>
                  <a:close/>
                  <a:moveTo>
                    <a:pt x="2536088" y="1138029"/>
                  </a:moveTo>
                  <a:cubicBezTo>
                    <a:pt x="2533338" y="1138029"/>
                    <a:pt x="2530645" y="1136696"/>
                    <a:pt x="2529018" y="1134253"/>
                  </a:cubicBezTo>
                  <a:lnTo>
                    <a:pt x="2525988" y="1129588"/>
                  </a:lnTo>
                  <a:cubicBezTo>
                    <a:pt x="2523463" y="1125756"/>
                    <a:pt x="2524585" y="1120591"/>
                    <a:pt x="2528457" y="1118036"/>
                  </a:cubicBezTo>
                  <a:cubicBezTo>
                    <a:pt x="2532328" y="1115537"/>
                    <a:pt x="2537547" y="1116648"/>
                    <a:pt x="2540128" y="1120480"/>
                  </a:cubicBezTo>
                  <a:lnTo>
                    <a:pt x="2543158" y="1125145"/>
                  </a:lnTo>
                  <a:cubicBezTo>
                    <a:pt x="2545683" y="1128977"/>
                    <a:pt x="2544561" y="1134142"/>
                    <a:pt x="2540689" y="1136696"/>
                  </a:cubicBezTo>
                  <a:cubicBezTo>
                    <a:pt x="2539286" y="1137585"/>
                    <a:pt x="2537659" y="1138029"/>
                    <a:pt x="2536088" y="1138029"/>
                  </a:cubicBezTo>
                  <a:close/>
                  <a:moveTo>
                    <a:pt x="2511511" y="1100821"/>
                  </a:moveTo>
                  <a:cubicBezTo>
                    <a:pt x="2508761" y="1100821"/>
                    <a:pt x="2506124" y="1099488"/>
                    <a:pt x="2504497" y="1097100"/>
                  </a:cubicBezTo>
                  <a:lnTo>
                    <a:pt x="2501410" y="1092490"/>
                  </a:lnTo>
                  <a:cubicBezTo>
                    <a:pt x="2498829" y="1088658"/>
                    <a:pt x="2499896" y="1083494"/>
                    <a:pt x="2503767" y="1080939"/>
                  </a:cubicBezTo>
                  <a:cubicBezTo>
                    <a:pt x="2507639" y="1078384"/>
                    <a:pt x="2512858" y="1079439"/>
                    <a:pt x="2515439" y="1083271"/>
                  </a:cubicBezTo>
                  <a:lnTo>
                    <a:pt x="2518525" y="1087936"/>
                  </a:lnTo>
                  <a:cubicBezTo>
                    <a:pt x="2521106" y="1091768"/>
                    <a:pt x="2520040" y="1096933"/>
                    <a:pt x="2516168" y="1099488"/>
                  </a:cubicBezTo>
                  <a:cubicBezTo>
                    <a:pt x="2514765" y="1100432"/>
                    <a:pt x="2513138" y="1100876"/>
                    <a:pt x="2511511" y="1100876"/>
                  </a:cubicBezTo>
                  <a:close/>
                  <a:moveTo>
                    <a:pt x="2486485" y="1063890"/>
                  </a:moveTo>
                  <a:cubicBezTo>
                    <a:pt x="2483791" y="1063890"/>
                    <a:pt x="2481154" y="1062612"/>
                    <a:pt x="2479527" y="1060224"/>
                  </a:cubicBezTo>
                  <a:lnTo>
                    <a:pt x="2476384" y="1055670"/>
                  </a:lnTo>
                  <a:cubicBezTo>
                    <a:pt x="2473747" y="1051894"/>
                    <a:pt x="2474757" y="1046674"/>
                    <a:pt x="2478573" y="1044119"/>
                  </a:cubicBezTo>
                  <a:cubicBezTo>
                    <a:pt x="2482388" y="1041509"/>
                    <a:pt x="2487663" y="1042508"/>
                    <a:pt x="2490244" y="1046285"/>
                  </a:cubicBezTo>
                  <a:lnTo>
                    <a:pt x="2493386" y="1050894"/>
                  </a:lnTo>
                  <a:cubicBezTo>
                    <a:pt x="2495968" y="1054726"/>
                    <a:pt x="2494958" y="1059891"/>
                    <a:pt x="2491142" y="1062446"/>
                  </a:cubicBezTo>
                  <a:cubicBezTo>
                    <a:pt x="2489683" y="1063390"/>
                    <a:pt x="2488056" y="1063890"/>
                    <a:pt x="2486428" y="1063890"/>
                  </a:cubicBezTo>
                  <a:close/>
                  <a:moveTo>
                    <a:pt x="2461178" y="1027181"/>
                  </a:moveTo>
                  <a:cubicBezTo>
                    <a:pt x="2458484" y="1027181"/>
                    <a:pt x="2455903" y="1025903"/>
                    <a:pt x="2454276" y="1023571"/>
                  </a:cubicBezTo>
                  <a:lnTo>
                    <a:pt x="2451078" y="1019017"/>
                  </a:lnTo>
                  <a:cubicBezTo>
                    <a:pt x="2448440" y="1015241"/>
                    <a:pt x="2449394" y="1010020"/>
                    <a:pt x="2453210" y="1007410"/>
                  </a:cubicBezTo>
                  <a:cubicBezTo>
                    <a:pt x="2457025" y="1004800"/>
                    <a:pt x="2462300" y="1005744"/>
                    <a:pt x="2464937" y="1009520"/>
                  </a:cubicBezTo>
                  <a:lnTo>
                    <a:pt x="2468136" y="1014074"/>
                  </a:lnTo>
                  <a:cubicBezTo>
                    <a:pt x="2470773" y="1017851"/>
                    <a:pt x="2469819" y="1023071"/>
                    <a:pt x="2466003" y="1025681"/>
                  </a:cubicBezTo>
                  <a:cubicBezTo>
                    <a:pt x="2464544" y="1026681"/>
                    <a:pt x="2462861" y="1027181"/>
                    <a:pt x="2461234" y="1027181"/>
                  </a:cubicBezTo>
                  <a:close/>
                  <a:moveTo>
                    <a:pt x="2435422" y="990749"/>
                  </a:moveTo>
                  <a:cubicBezTo>
                    <a:pt x="2432785" y="990749"/>
                    <a:pt x="2430204" y="989528"/>
                    <a:pt x="2428520" y="987251"/>
                  </a:cubicBezTo>
                  <a:lnTo>
                    <a:pt x="2425266" y="982752"/>
                  </a:lnTo>
                  <a:cubicBezTo>
                    <a:pt x="2422572" y="978976"/>
                    <a:pt x="2423470" y="973811"/>
                    <a:pt x="2427286" y="971146"/>
                  </a:cubicBezTo>
                  <a:cubicBezTo>
                    <a:pt x="2431102" y="968480"/>
                    <a:pt x="2436320" y="969368"/>
                    <a:pt x="2439013" y="973089"/>
                  </a:cubicBezTo>
                  <a:lnTo>
                    <a:pt x="2442268" y="977643"/>
                  </a:lnTo>
                  <a:cubicBezTo>
                    <a:pt x="2444961" y="981420"/>
                    <a:pt x="2444064" y="986584"/>
                    <a:pt x="2440248" y="989250"/>
                  </a:cubicBezTo>
                  <a:cubicBezTo>
                    <a:pt x="2438789" y="990305"/>
                    <a:pt x="2437049" y="990805"/>
                    <a:pt x="2435366" y="990805"/>
                  </a:cubicBezTo>
                  <a:close/>
                  <a:moveTo>
                    <a:pt x="2409330" y="954596"/>
                  </a:moveTo>
                  <a:cubicBezTo>
                    <a:pt x="2406748" y="954596"/>
                    <a:pt x="2404168" y="953374"/>
                    <a:pt x="2402484" y="951153"/>
                  </a:cubicBezTo>
                  <a:lnTo>
                    <a:pt x="2399230" y="946655"/>
                  </a:lnTo>
                  <a:cubicBezTo>
                    <a:pt x="2396480" y="942934"/>
                    <a:pt x="2397322" y="937713"/>
                    <a:pt x="2401081" y="935048"/>
                  </a:cubicBezTo>
                  <a:cubicBezTo>
                    <a:pt x="2404841" y="932326"/>
                    <a:pt x="2410115" y="933159"/>
                    <a:pt x="2412809" y="936880"/>
                  </a:cubicBezTo>
                  <a:lnTo>
                    <a:pt x="2416119" y="941379"/>
                  </a:lnTo>
                  <a:cubicBezTo>
                    <a:pt x="2418869" y="945099"/>
                    <a:pt x="2417971" y="950320"/>
                    <a:pt x="2414212" y="952986"/>
                  </a:cubicBezTo>
                  <a:cubicBezTo>
                    <a:pt x="2412696" y="954041"/>
                    <a:pt x="2411013" y="954541"/>
                    <a:pt x="2409274" y="954541"/>
                  </a:cubicBezTo>
                  <a:close/>
                  <a:moveTo>
                    <a:pt x="2382788" y="918720"/>
                  </a:moveTo>
                  <a:cubicBezTo>
                    <a:pt x="2380207" y="918720"/>
                    <a:pt x="2377682" y="917554"/>
                    <a:pt x="2375999" y="915333"/>
                  </a:cubicBezTo>
                  <a:lnTo>
                    <a:pt x="2372688" y="910890"/>
                  </a:lnTo>
                  <a:cubicBezTo>
                    <a:pt x="2369882" y="907224"/>
                    <a:pt x="2370668" y="902004"/>
                    <a:pt x="2374428" y="899227"/>
                  </a:cubicBezTo>
                  <a:cubicBezTo>
                    <a:pt x="2378131" y="896506"/>
                    <a:pt x="2383462" y="897228"/>
                    <a:pt x="2386211" y="900949"/>
                  </a:cubicBezTo>
                  <a:lnTo>
                    <a:pt x="2389578" y="905447"/>
                  </a:lnTo>
                  <a:cubicBezTo>
                    <a:pt x="2392328" y="909168"/>
                    <a:pt x="2391542" y="914388"/>
                    <a:pt x="2387839" y="917110"/>
                  </a:cubicBezTo>
                  <a:cubicBezTo>
                    <a:pt x="2386323" y="918220"/>
                    <a:pt x="2384584" y="918720"/>
                    <a:pt x="2382844" y="918720"/>
                  </a:cubicBezTo>
                  <a:close/>
                  <a:moveTo>
                    <a:pt x="2355911" y="883122"/>
                  </a:moveTo>
                  <a:cubicBezTo>
                    <a:pt x="2353385" y="883122"/>
                    <a:pt x="2350861" y="881956"/>
                    <a:pt x="2349177" y="879846"/>
                  </a:cubicBezTo>
                  <a:lnTo>
                    <a:pt x="2345810" y="875458"/>
                  </a:lnTo>
                  <a:cubicBezTo>
                    <a:pt x="2343005" y="871793"/>
                    <a:pt x="2343678" y="866573"/>
                    <a:pt x="2347381" y="863796"/>
                  </a:cubicBezTo>
                  <a:cubicBezTo>
                    <a:pt x="2351085" y="861019"/>
                    <a:pt x="2356360" y="861686"/>
                    <a:pt x="2359165" y="865351"/>
                  </a:cubicBezTo>
                  <a:lnTo>
                    <a:pt x="2362588" y="869794"/>
                  </a:lnTo>
                  <a:cubicBezTo>
                    <a:pt x="2365394" y="873459"/>
                    <a:pt x="2364664" y="878679"/>
                    <a:pt x="2360961" y="881456"/>
                  </a:cubicBezTo>
                  <a:cubicBezTo>
                    <a:pt x="2359446" y="882622"/>
                    <a:pt x="2357650" y="883122"/>
                    <a:pt x="2355911" y="883122"/>
                  </a:cubicBezTo>
                  <a:close/>
                  <a:moveTo>
                    <a:pt x="2328584" y="847857"/>
                  </a:moveTo>
                  <a:cubicBezTo>
                    <a:pt x="2326059" y="847857"/>
                    <a:pt x="2323590" y="846747"/>
                    <a:pt x="2321906" y="844636"/>
                  </a:cubicBezTo>
                  <a:lnTo>
                    <a:pt x="2318484" y="840304"/>
                  </a:lnTo>
                  <a:cubicBezTo>
                    <a:pt x="2315622" y="836695"/>
                    <a:pt x="2316295" y="831419"/>
                    <a:pt x="2319942" y="828642"/>
                  </a:cubicBezTo>
                  <a:cubicBezTo>
                    <a:pt x="2323646" y="825810"/>
                    <a:pt x="2328920" y="826476"/>
                    <a:pt x="2331782" y="830086"/>
                  </a:cubicBezTo>
                  <a:lnTo>
                    <a:pt x="2335205" y="834473"/>
                  </a:lnTo>
                  <a:cubicBezTo>
                    <a:pt x="2338067" y="838083"/>
                    <a:pt x="2337393" y="843359"/>
                    <a:pt x="2333690" y="846136"/>
                  </a:cubicBezTo>
                  <a:cubicBezTo>
                    <a:pt x="2332175" y="847302"/>
                    <a:pt x="2330323" y="847857"/>
                    <a:pt x="2328528" y="847857"/>
                  </a:cubicBezTo>
                  <a:close/>
                  <a:moveTo>
                    <a:pt x="2300920" y="812981"/>
                  </a:moveTo>
                  <a:cubicBezTo>
                    <a:pt x="2298451" y="812981"/>
                    <a:pt x="2295982" y="811926"/>
                    <a:pt x="2294355" y="809816"/>
                  </a:cubicBezTo>
                  <a:lnTo>
                    <a:pt x="2290876" y="805484"/>
                  </a:lnTo>
                  <a:cubicBezTo>
                    <a:pt x="2287958" y="801874"/>
                    <a:pt x="2288575" y="796654"/>
                    <a:pt x="2292223" y="793766"/>
                  </a:cubicBezTo>
                  <a:cubicBezTo>
                    <a:pt x="2295870" y="790878"/>
                    <a:pt x="2301145" y="791489"/>
                    <a:pt x="2304063" y="795099"/>
                  </a:cubicBezTo>
                  <a:lnTo>
                    <a:pt x="2307541" y="799430"/>
                  </a:lnTo>
                  <a:cubicBezTo>
                    <a:pt x="2310459" y="803040"/>
                    <a:pt x="2309842" y="808261"/>
                    <a:pt x="2306195" y="811148"/>
                  </a:cubicBezTo>
                  <a:cubicBezTo>
                    <a:pt x="2304624" y="812370"/>
                    <a:pt x="2302772" y="812981"/>
                    <a:pt x="2300976" y="812981"/>
                  </a:cubicBezTo>
                  <a:close/>
                  <a:moveTo>
                    <a:pt x="2272808" y="778438"/>
                  </a:moveTo>
                  <a:cubicBezTo>
                    <a:pt x="2270339" y="778438"/>
                    <a:pt x="2267926" y="777383"/>
                    <a:pt x="2266299" y="775384"/>
                  </a:cubicBezTo>
                  <a:lnTo>
                    <a:pt x="2262764" y="771108"/>
                  </a:lnTo>
                  <a:cubicBezTo>
                    <a:pt x="2259846" y="767553"/>
                    <a:pt x="2260351" y="762277"/>
                    <a:pt x="2263942" y="759390"/>
                  </a:cubicBezTo>
                  <a:cubicBezTo>
                    <a:pt x="2267533" y="756502"/>
                    <a:pt x="2272864" y="757001"/>
                    <a:pt x="2275782" y="760556"/>
                  </a:cubicBezTo>
                  <a:lnTo>
                    <a:pt x="2279317" y="764887"/>
                  </a:lnTo>
                  <a:cubicBezTo>
                    <a:pt x="2282235" y="768442"/>
                    <a:pt x="2281730" y="773718"/>
                    <a:pt x="2278082" y="776605"/>
                  </a:cubicBezTo>
                  <a:cubicBezTo>
                    <a:pt x="2276511" y="777883"/>
                    <a:pt x="2274660" y="778494"/>
                    <a:pt x="2272752" y="778494"/>
                  </a:cubicBezTo>
                  <a:close/>
                  <a:moveTo>
                    <a:pt x="2244247" y="744228"/>
                  </a:moveTo>
                  <a:cubicBezTo>
                    <a:pt x="2241834" y="744228"/>
                    <a:pt x="2239477" y="743229"/>
                    <a:pt x="2237794" y="741229"/>
                  </a:cubicBezTo>
                  <a:lnTo>
                    <a:pt x="2234202" y="737009"/>
                  </a:lnTo>
                  <a:cubicBezTo>
                    <a:pt x="2231229" y="733510"/>
                    <a:pt x="2231677" y="728234"/>
                    <a:pt x="2235212" y="725291"/>
                  </a:cubicBezTo>
                  <a:cubicBezTo>
                    <a:pt x="2238747" y="722348"/>
                    <a:pt x="2244078" y="722792"/>
                    <a:pt x="2247052" y="726290"/>
                  </a:cubicBezTo>
                  <a:lnTo>
                    <a:pt x="2250699" y="730567"/>
                  </a:lnTo>
                  <a:cubicBezTo>
                    <a:pt x="2253674" y="734065"/>
                    <a:pt x="2253225" y="739341"/>
                    <a:pt x="2249633" y="742285"/>
                  </a:cubicBezTo>
                  <a:cubicBezTo>
                    <a:pt x="2248062" y="743617"/>
                    <a:pt x="2246154" y="744228"/>
                    <a:pt x="2244247" y="744228"/>
                  </a:cubicBezTo>
                  <a:close/>
                  <a:moveTo>
                    <a:pt x="2215236" y="710352"/>
                  </a:moveTo>
                  <a:cubicBezTo>
                    <a:pt x="2212880" y="710352"/>
                    <a:pt x="2210523" y="709352"/>
                    <a:pt x="2208839" y="707464"/>
                  </a:cubicBezTo>
                  <a:lnTo>
                    <a:pt x="2205192" y="703243"/>
                  </a:lnTo>
                  <a:cubicBezTo>
                    <a:pt x="2202162" y="699745"/>
                    <a:pt x="2202555" y="694524"/>
                    <a:pt x="2206090" y="691470"/>
                  </a:cubicBezTo>
                  <a:cubicBezTo>
                    <a:pt x="2209625" y="688471"/>
                    <a:pt x="2214900" y="688860"/>
                    <a:pt x="2217986" y="692358"/>
                  </a:cubicBezTo>
                  <a:lnTo>
                    <a:pt x="2221633" y="696579"/>
                  </a:lnTo>
                  <a:cubicBezTo>
                    <a:pt x="2224663" y="700078"/>
                    <a:pt x="2224270" y="705298"/>
                    <a:pt x="2220735" y="708353"/>
                  </a:cubicBezTo>
                  <a:cubicBezTo>
                    <a:pt x="2219164" y="709685"/>
                    <a:pt x="2217200" y="710352"/>
                    <a:pt x="2215236" y="710352"/>
                  </a:cubicBezTo>
                  <a:close/>
                  <a:moveTo>
                    <a:pt x="2185665" y="676809"/>
                  </a:moveTo>
                  <a:cubicBezTo>
                    <a:pt x="2183364" y="676809"/>
                    <a:pt x="2181008" y="675864"/>
                    <a:pt x="2179380" y="674032"/>
                  </a:cubicBezTo>
                  <a:lnTo>
                    <a:pt x="2175621" y="669867"/>
                  </a:lnTo>
                  <a:cubicBezTo>
                    <a:pt x="2172535" y="666423"/>
                    <a:pt x="2172871" y="661148"/>
                    <a:pt x="2176350" y="658093"/>
                  </a:cubicBezTo>
                  <a:cubicBezTo>
                    <a:pt x="2179829" y="655039"/>
                    <a:pt x="2185160" y="655372"/>
                    <a:pt x="2188246" y="658815"/>
                  </a:cubicBezTo>
                  <a:lnTo>
                    <a:pt x="2191950" y="662980"/>
                  </a:lnTo>
                  <a:cubicBezTo>
                    <a:pt x="2195036" y="666423"/>
                    <a:pt x="2194699" y="671699"/>
                    <a:pt x="2191220" y="674754"/>
                  </a:cubicBezTo>
                  <a:cubicBezTo>
                    <a:pt x="2189593" y="676142"/>
                    <a:pt x="2187629" y="676864"/>
                    <a:pt x="2185665" y="676864"/>
                  </a:cubicBezTo>
                  <a:close/>
                  <a:moveTo>
                    <a:pt x="2155645" y="643654"/>
                  </a:moveTo>
                  <a:cubicBezTo>
                    <a:pt x="2153344" y="643654"/>
                    <a:pt x="2151100" y="642710"/>
                    <a:pt x="2149416" y="640933"/>
                  </a:cubicBezTo>
                  <a:lnTo>
                    <a:pt x="2145657" y="636823"/>
                  </a:lnTo>
                  <a:cubicBezTo>
                    <a:pt x="2142515" y="633435"/>
                    <a:pt x="2142739" y="628160"/>
                    <a:pt x="2146218" y="625050"/>
                  </a:cubicBezTo>
                  <a:cubicBezTo>
                    <a:pt x="2149641" y="621940"/>
                    <a:pt x="2154971" y="622162"/>
                    <a:pt x="2158114" y="625605"/>
                  </a:cubicBezTo>
                  <a:lnTo>
                    <a:pt x="2161929" y="629715"/>
                  </a:lnTo>
                  <a:cubicBezTo>
                    <a:pt x="2165072" y="633102"/>
                    <a:pt x="2164791" y="638378"/>
                    <a:pt x="2161368" y="641488"/>
                  </a:cubicBezTo>
                  <a:cubicBezTo>
                    <a:pt x="2159741" y="642932"/>
                    <a:pt x="2157721" y="643654"/>
                    <a:pt x="2155701" y="643654"/>
                  </a:cubicBezTo>
                  <a:close/>
                  <a:moveTo>
                    <a:pt x="2125063" y="610944"/>
                  </a:moveTo>
                  <a:cubicBezTo>
                    <a:pt x="2122819" y="610944"/>
                    <a:pt x="2120574" y="610055"/>
                    <a:pt x="2118947" y="608278"/>
                  </a:cubicBezTo>
                  <a:lnTo>
                    <a:pt x="2115132" y="604224"/>
                  </a:lnTo>
                  <a:cubicBezTo>
                    <a:pt x="2111933" y="600892"/>
                    <a:pt x="2112101" y="595616"/>
                    <a:pt x="2115468" y="592450"/>
                  </a:cubicBezTo>
                  <a:cubicBezTo>
                    <a:pt x="2118835" y="589285"/>
                    <a:pt x="2124166" y="589452"/>
                    <a:pt x="2127364" y="592784"/>
                  </a:cubicBezTo>
                  <a:lnTo>
                    <a:pt x="2131236" y="596893"/>
                  </a:lnTo>
                  <a:cubicBezTo>
                    <a:pt x="2134434" y="600225"/>
                    <a:pt x="2134266" y="605501"/>
                    <a:pt x="2130843" y="608667"/>
                  </a:cubicBezTo>
                  <a:cubicBezTo>
                    <a:pt x="2129216" y="610166"/>
                    <a:pt x="2127139" y="610888"/>
                    <a:pt x="2125063" y="610888"/>
                  </a:cubicBezTo>
                  <a:close/>
                  <a:moveTo>
                    <a:pt x="2094033" y="578622"/>
                  </a:moveTo>
                  <a:cubicBezTo>
                    <a:pt x="2091845" y="578622"/>
                    <a:pt x="2089600" y="577789"/>
                    <a:pt x="2087973" y="576068"/>
                  </a:cubicBezTo>
                  <a:lnTo>
                    <a:pt x="2084045" y="572069"/>
                  </a:lnTo>
                  <a:cubicBezTo>
                    <a:pt x="2080791" y="568792"/>
                    <a:pt x="2080903" y="563517"/>
                    <a:pt x="2084213" y="560296"/>
                  </a:cubicBezTo>
                  <a:cubicBezTo>
                    <a:pt x="2087524" y="557074"/>
                    <a:pt x="2092855" y="557186"/>
                    <a:pt x="2096109" y="560462"/>
                  </a:cubicBezTo>
                  <a:lnTo>
                    <a:pt x="2100037" y="564461"/>
                  </a:lnTo>
                  <a:cubicBezTo>
                    <a:pt x="2103292" y="567793"/>
                    <a:pt x="2103180" y="573069"/>
                    <a:pt x="2099813" y="576234"/>
                  </a:cubicBezTo>
                  <a:cubicBezTo>
                    <a:pt x="2098185" y="577789"/>
                    <a:pt x="2096053" y="578567"/>
                    <a:pt x="2093977" y="578567"/>
                  </a:cubicBezTo>
                  <a:close/>
                  <a:moveTo>
                    <a:pt x="2062498" y="546912"/>
                  </a:moveTo>
                  <a:cubicBezTo>
                    <a:pt x="2060366" y="546912"/>
                    <a:pt x="2058177" y="546079"/>
                    <a:pt x="2056550" y="544468"/>
                  </a:cubicBezTo>
                  <a:lnTo>
                    <a:pt x="2052622" y="540580"/>
                  </a:lnTo>
                  <a:cubicBezTo>
                    <a:pt x="2049311" y="537359"/>
                    <a:pt x="2049311" y="532084"/>
                    <a:pt x="2052622" y="528807"/>
                  </a:cubicBezTo>
                  <a:cubicBezTo>
                    <a:pt x="2055877" y="525530"/>
                    <a:pt x="2061207" y="525530"/>
                    <a:pt x="2064518" y="528807"/>
                  </a:cubicBezTo>
                  <a:lnTo>
                    <a:pt x="2068502" y="532750"/>
                  </a:lnTo>
                  <a:cubicBezTo>
                    <a:pt x="2071756" y="536027"/>
                    <a:pt x="2071756" y="541302"/>
                    <a:pt x="2068502" y="544524"/>
                  </a:cubicBezTo>
                  <a:cubicBezTo>
                    <a:pt x="2066874" y="546134"/>
                    <a:pt x="2064686" y="546967"/>
                    <a:pt x="2062554" y="546967"/>
                  </a:cubicBezTo>
                  <a:close/>
                  <a:moveTo>
                    <a:pt x="2030514" y="515701"/>
                  </a:moveTo>
                  <a:cubicBezTo>
                    <a:pt x="2028381" y="515701"/>
                    <a:pt x="2026305" y="514923"/>
                    <a:pt x="2024678" y="513368"/>
                  </a:cubicBezTo>
                  <a:lnTo>
                    <a:pt x="2020638" y="509536"/>
                  </a:lnTo>
                  <a:cubicBezTo>
                    <a:pt x="2017271" y="506371"/>
                    <a:pt x="2017215" y="501095"/>
                    <a:pt x="2020413" y="497763"/>
                  </a:cubicBezTo>
                  <a:cubicBezTo>
                    <a:pt x="2023668" y="494431"/>
                    <a:pt x="2028998" y="494375"/>
                    <a:pt x="2032309" y="497541"/>
                  </a:cubicBezTo>
                  <a:lnTo>
                    <a:pt x="2036349" y="501428"/>
                  </a:lnTo>
                  <a:cubicBezTo>
                    <a:pt x="2039660" y="504649"/>
                    <a:pt x="2039772" y="509925"/>
                    <a:pt x="2036518" y="513202"/>
                  </a:cubicBezTo>
                  <a:cubicBezTo>
                    <a:pt x="2034890" y="514868"/>
                    <a:pt x="2032646" y="515756"/>
                    <a:pt x="2030457" y="515756"/>
                  </a:cubicBezTo>
                  <a:close/>
                  <a:moveTo>
                    <a:pt x="1998025" y="485045"/>
                  </a:moveTo>
                  <a:cubicBezTo>
                    <a:pt x="1995948" y="485045"/>
                    <a:pt x="1993872" y="484323"/>
                    <a:pt x="1992245" y="482768"/>
                  </a:cubicBezTo>
                  <a:lnTo>
                    <a:pt x="1988205" y="478992"/>
                  </a:lnTo>
                  <a:cubicBezTo>
                    <a:pt x="1984782" y="475882"/>
                    <a:pt x="1984614" y="470606"/>
                    <a:pt x="1987756" y="467218"/>
                  </a:cubicBezTo>
                  <a:cubicBezTo>
                    <a:pt x="1990898" y="463831"/>
                    <a:pt x="1996229" y="463664"/>
                    <a:pt x="1999652" y="466774"/>
                  </a:cubicBezTo>
                  <a:lnTo>
                    <a:pt x="2003804" y="470606"/>
                  </a:lnTo>
                  <a:cubicBezTo>
                    <a:pt x="2007171" y="473772"/>
                    <a:pt x="2007339" y="479047"/>
                    <a:pt x="2004197" y="482380"/>
                  </a:cubicBezTo>
                  <a:cubicBezTo>
                    <a:pt x="2002570" y="484101"/>
                    <a:pt x="2000325" y="484990"/>
                    <a:pt x="1998080" y="484990"/>
                  </a:cubicBezTo>
                  <a:close/>
                  <a:moveTo>
                    <a:pt x="1964974" y="454945"/>
                  </a:moveTo>
                  <a:cubicBezTo>
                    <a:pt x="1962954" y="454945"/>
                    <a:pt x="1960934" y="454223"/>
                    <a:pt x="1959307" y="452779"/>
                  </a:cubicBezTo>
                  <a:lnTo>
                    <a:pt x="1955154" y="449058"/>
                  </a:lnTo>
                  <a:cubicBezTo>
                    <a:pt x="1951675" y="446004"/>
                    <a:pt x="1951395" y="440728"/>
                    <a:pt x="1954537" y="437285"/>
                  </a:cubicBezTo>
                  <a:cubicBezTo>
                    <a:pt x="1957623" y="433842"/>
                    <a:pt x="1962954" y="433564"/>
                    <a:pt x="1966433" y="436674"/>
                  </a:cubicBezTo>
                  <a:lnTo>
                    <a:pt x="1970642" y="440395"/>
                  </a:lnTo>
                  <a:cubicBezTo>
                    <a:pt x="1974064" y="443505"/>
                    <a:pt x="1974345" y="448725"/>
                    <a:pt x="1971259" y="452168"/>
                  </a:cubicBezTo>
                  <a:cubicBezTo>
                    <a:pt x="1969575" y="454001"/>
                    <a:pt x="1967331" y="454890"/>
                    <a:pt x="1965030" y="454890"/>
                  </a:cubicBezTo>
                  <a:close/>
                  <a:moveTo>
                    <a:pt x="1931419" y="425456"/>
                  </a:moveTo>
                  <a:cubicBezTo>
                    <a:pt x="1929455" y="425456"/>
                    <a:pt x="1927491" y="424789"/>
                    <a:pt x="1925920" y="423401"/>
                  </a:cubicBezTo>
                  <a:lnTo>
                    <a:pt x="1921711" y="419791"/>
                  </a:lnTo>
                  <a:cubicBezTo>
                    <a:pt x="1918176" y="416792"/>
                    <a:pt x="1917839" y="411516"/>
                    <a:pt x="1920870" y="408018"/>
                  </a:cubicBezTo>
                  <a:cubicBezTo>
                    <a:pt x="1923900" y="404519"/>
                    <a:pt x="1929230" y="404186"/>
                    <a:pt x="1932766" y="407185"/>
                  </a:cubicBezTo>
                  <a:lnTo>
                    <a:pt x="1937030" y="410850"/>
                  </a:lnTo>
                  <a:cubicBezTo>
                    <a:pt x="1940565" y="413849"/>
                    <a:pt x="1940902" y="419125"/>
                    <a:pt x="1937872" y="422624"/>
                  </a:cubicBezTo>
                  <a:cubicBezTo>
                    <a:pt x="1936188" y="424512"/>
                    <a:pt x="1933888" y="425511"/>
                    <a:pt x="1931531" y="425511"/>
                  </a:cubicBezTo>
                  <a:close/>
                  <a:moveTo>
                    <a:pt x="1897246" y="396633"/>
                  </a:moveTo>
                  <a:cubicBezTo>
                    <a:pt x="1895338" y="396633"/>
                    <a:pt x="1893431" y="396022"/>
                    <a:pt x="1891859" y="394689"/>
                  </a:cubicBezTo>
                  <a:lnTo>
                    <a:pt x="1887539" y="391135"/>
                  </a:lnTo>
                  <a:cubicBezTo>
                    <a:pt x="1883948" y="388192"/>
                    <a:pt x="1883499" y="382916"/>
                    <a:pt x="1886473" y="379417"/>
                  </a:cubicBezTo>
                  <a:cubicBezTo>
                    <a:pt x="1889446" y="375863"/>
                    <a:pt x="1894777" y="375419"/>
                    <a:pt x="1898312" y="378362"/>
                  </a:cubicBezTo>
                  <a:lnTo>
                    <a:pt x="1902633" y="381916"/>
                  </a:lnTo>
                  <a:cubicBezTo>
                    <a:pt x="1906224" y="384860"/>
                    <a:pt x="1906673" y="390135"/>
                    <a:pt x="1903699" y="393634"/>
                  </a:cubicBezTo>
                  <a:cubicBezTo>
                    <a:pt x="1902016" y="395633"/>
                    <a:pt x="1899659" y="396633"/>
                    <a:pt x="1897246" y="396633"/>
                  </a:cubicBezTo>
                  <a:close/>
                  <a:moveTo>
                    <a:pt x="8440" y="373475"/>
                  </a:moveTo>
                  <a:cubicBezTo>
                    <a:pt x="5915" y="373475"/>
                    <a:pt x="3390" y="372309"/>
                    <a:pt x="1707" y="370143"/>
                  </a:cubicBezTo>
                  <a:cubicBezTo>
                    <a:pt x="-1099" y="366477"/>
                    <a:pt x="-369" y="361257"/>
                    <a:pt x="3334" y="358480"/>
                  </a:cubicBezTo>
                  <a:lnTo>
                    <a:pt x="7823" y="355148"/>
                  </a:lnTo>
                  <a:cubicBezTo>
                    <a:pt x="11527" y="352371"/>
                    <a:pt x="16801" y="353149"/>
                    <a:pt x="19607" y="356814"/>
                  </a:cubicBezTo>
                  <a:cubicBezTo>
                    <a:pt x="22412" y="360480"/>
                    <a:pt x="21627" y="365700"/>
                    <a:pt x="17923" y="368477"/>
                  </a:cubicBezTo>
                  <a:lnTo>
                    <a:pt x="13490" y="371809"/>
                  </a:lnTo>
                  <a:cubicBezTo>
                    <a:pt x="11975" y="372919"/>
                    <a:pt x="10180" y="373475"/>
                    <a:pt x="8440" y="373475"/>
                  </a:cubicBezTo>
                  <a:close/>
                  <a:moveTo>
                    <a:pt x="1862513" y="368477"/>
                  </a:moveTo>
                  <a:cubicBezTo>
                    <a:pt x="1860661" y="368477"/>
                    <a:pt x="1858809" y="367866"/>
                    <a:pt x="1857238" y="366644"/>
                  </a:cubicBezTo>
                  <a:lnTo>
                    <a:pt x="1852861" y="363201"/>
                  </a:lnTo>
                  <a:cubicBezTo>
                    <a:pt x="1849214" y="360313"/>
                    <a:pt x="1848653" y="355093"/>
                    <a:pt x="1851514" y="351483"/>
                  </a:cubicBezTo>
                  <a:cubicBezTo>
                    <a:pt x="1854432" y="347873"/>
                    <a:pt x="1859707" y="347318"/>
                    <a:pt x="1863354" y="350150"/>
                  </a:cubicBezTo>
                  <a:lnTo>
                    <a:pt x="1867787" y="353649"/>
                  </a:lnTo>
                  <a:cubicBezTo>
                    <a:pt x="1871435" y="356537"/>
                    <a:pt x="1871996" y="361757"/>
                    <a:pt x="1869078" y="365367"/>
                  </a:cubicBezTo>
                  <a:cubicBezTo>
                    <a:pt x="1867394" y="367421"/>
                    <a:pt x="1864981" y="368477"/>
                    <a:pt x="1862513" y="368477"/>
                  </a:cubicBezTo>
                  <a:close/>
                  <a:moveTo>
                    <a:pt x="44521" y="347040"/>
                  </a:moveTo>
                  <a:cubicBezTo>
                    <a:pt x="41940" y="347040"/>
                    <a:pt x="39358" y="345874"/>
                    <a:pt x="37731" y="343597"/>
                  </a:cubicBezTo>
                  <a:cubicBezTo>
                    <a:pt x="34982" y="339876"/>
                    <a:pt x="35823" y="334656"/>
                    <a:pt x="39583" y="331934"/>
                  </a:cubicBezTo>
                  <a:lnTo>
                    <a:pt x="44128" y="328658"/>
                  </a:lnTo>
                  <a:cubicBezTo>
                    <a:pt x="47888" y="325992"/>
                    <a:pt x="53162" y="326825"/>
                    <a:pt x="55855" y="330546"/>
                  </a:cubicBezTo>
                  <a:cubicBezTo>
                    <a:pt x="58549" y="334267"/>
                    <a:pt x="57707" y="339487"/>
                    <a:pt x="53948" y="342153"/>
                  </a:cubicBezTo>
                  <a:lnTo>
                    <a:pt x="49403" y="345374"/>
                  </a:lnTo>
                  <a:cubicBezTo>
                    <a:pt x="47888" y="346429"/>
                    <a:pt x="46204" y="346984"/>
                    <a:pt x="44465" y="346984"/>
                  </a:cubicBezTo>
                  <a:close/>
                  <a:moveTo>
                    <a:pt x="1827218" y="340987"/>
                  </a:moveTo>
                  <a:cubicBezTo>
                    <a:pt x="1825422" y="340987"/>
                    <a:pt x="1823627" y="340431"/>
                    <a:pt x="1822111" y="339265"/>
                  </a:cubicBezTo>
                  <a:lnTo>
                    <a:pt x="1817679" y="335877"/>
                  </a:lnTo>
                  <a:cubicBezTo>
                    <a:pt x="1813975" y="333101"/>
                    <a:pt x="1813302" y="327825"/>
                    <a:pt x="1816107" y="324215"/>
                  </a:cubicBezTo>
                  <a:cubicBezTo>
                    <a:pt x="1818913" y="320550"/>
                    <a:pt x="1824188" y="319883"/>
                    <a:pt x="1827891" y="322660"/>
                  </a:cubicBezTo>
                  <a:lnTo>
                    <a:pt x="1832324" y="326048"/>
                  </a:lnTo>
                  <a:cubicBezTo>
                    <a:pt x="1836027" y="328824"/>
                    <a:pt x="1836701" y="334100"/>
                    <a:pt x="1833895" y="337710"/>
                  </a:cubicBezTo>
                  <a:cubicBezTo>
                    <a:pt x="1832268" y="339876"/>
                    <a:pt x="1829743" y="340987"/>
                    <a:pt x="1827218" y="340987"/>
                  </a:cubicBezTo>
                  <a:close/>
                  <a:moveTo>
                    <a:pt x="81106" y="321327"/>
                  </a:moveTo>
                  <a:cubicBezTo>
                    <a:pt x="78413" y="321327"/>
                    <a:pt x="75832" y="320050"/>
                    <a:pt x="74204" y="317717"/>
                  </a:cubicBezTo>
                  <a:cubicBezTo>
                    <a:pt x="71567" y="313941"/>
                    <a:pt x="72521" y="308776"/>
                    <a:pt x="76337" y="306111"/>
                  </a:cubicBezTo>
                  <a:lnTo>
                    <a:pt x="80938" y="302945"/>
                  </a:lnTo>
                  <a:cubicBezTo>
                    <a:pt x="84753" y="300335"/>
                    <a:pt x="90028" y="301279"/>
                    <a:pt x="92665" y="305055"/>
                  </a:cubicBezTo>
                  <a:cubicBezTo>
                    <a:pt x="95303" y="308832"/>
                    <a:pt x="94349" y="314052"/>
                    <a:pt x="90533" y="316662"/>
                  </a:cubicBezTo>
                  <a:lnTo>
                    <a:pt x="85932" y="319828"/>
                  </a:lnTo>
                  <a:cubicBezTo>
                    <a:pt x="84473" y="320827"/>
                    <a:pt x="82790" y="321327"/>
                    <a:pt x="81162" y="321327"/>
                  </a:cubicBezTo>
                  <a:close/>
                  <a:moveTo>
                    <a:pt x="1791362" y="314274"/>
                  </a:moveTo>
                  <a:cubicBezTo>
                    <a:pt x="1789622" y="314274"/>
                    <a:pt x="1787883" y="313774"/>
                    <a:pt x="1786368" y="312664"/>
                  </a:cubicBezTo>
                  <a:lnTo>
                    <a:pt x="1781879" y="309387"/>
                  </a:lnTo>
                  <a:cubicBezTo>
                    <a:pt x="1778119" y="306666"/>
                    <a:pt x="1777277" y="301446"/>
                    <a:pt x="1780027" y="297725"/>
                  </a:cubicBezTo>
                  <a:cubicBezTo>
                    <a:pt x="1782777" y="294004"/>
                    <a:pt x="1788051" y="293171"/>
                    <a:pt x="1791811" y="295892"/>
                  </a:cubicBezTo>
                  <a:lnTo>
                    <a:pt x="1796356" y="299169"/>
                  </a:lnTo>
                  <a:cubicBezTo>
                    <a:pt x="1800115" y="301890"/>
                    <a:pt x="1800901" y="307110"/>
                    <a:pt x="1798151" y="310831"/>
                  </a:cubicBezTo>
                  <a:cubicBezTo>
                    <a:pt x="1796524" y="313052"/>
                    <a:pt x="1793943" y="314219"/>
                    <a:pt x="1791362" y="314219"/>
                  </a:cubicBezTo>
                  <a:close/>
                  <a:moveTo>
                    <a:pt x="118140" y="296225"/>
                  </a:moveTo>
                  <a:cubicBezTo>
                    <a:pt x="115447" y="296225"/>
                    <a:pt x="112754" y="294948"/>
                    <a:pt x="111126" y="292504"/>
                  </a:cubicBezTo>
                  <a:cubicBezTo>
                    <a:pt x="108545" y="288672"/>
                    <a:pt x="109611" y="283508"/>
                    <a:pt x="113427" y="280953"/>
                  </a:cubicBezTo>
                  <a:lnTo>
                    <a:pt x="118084" y="277843"/>
                  </a:lnTo>
                  <a:cubicBezTo>
                    <a:pt x="121956" y="275288"/>
                    <a:pt x="127175" y="276344"/>
                    <a:pt x="129756" y="280176"/>
                  </a:cubicBezTo>
                  <a:cubicBezTo>
                    <a:pt x="132337" y="284007"/>
                    <a:pt x="131271" y="289172"/>
                    <a:pt x="127399" y="291727"/>
                  </a:cubicBezTo>
                  <a:lnTo>
                    <a:pt x="122742" y="294781"/>
                  </a:lnTo>
                  <a:cubicBezTo>
                    <a:pt x="121283" y="295725"/>
                    <a:pt x="119712" y="296170"/>
                    <a:pt x="118084" y="296170"/>
                  </a:cubicBezTo>
                  <a:close/>
                  <a:moveTo>
                    <a:pt x="1754889" y="288395"/>
                  </a:moveTo>
                  <a:cubicBezTo>
                    <a:pt x="1753205" y="288395"/>
                    <a:pt x="1751522" y="287895"/>
                    <a:pt x="1750063" y="286895"/>
                  </a:cubicBezTo>
                  <a:lnTo>
                    <a:pt x="1745462" y="283730"/>
                  </a:lnTo>
                  <a:cubicBezTo>
                    <a:pt x="1741646" y="281120"/>
                    <a:pt x="1740692" y="275899"/>
                    <a:pt x="1743385" y="272123"/>
                  </a:cubicBezTo>
                  <a:cubicBezTo>
                    <a:pt x="1746023" y="268347"/>
                    <a:pt x="1751297" y="267402"/>
                    <a:pt x="1755113" y="270068"/>
                  </a:cubicBezTo>
                  <a:lnTo>
                    <a:pt x="1759714" y="273234"/>
                  </a:lnTo>
                  <a:cubicBezTo>
                    <a:pt x="1763530" y="275899"/>
                    <a:pt x="1764428" y="281064"/>
                    <a:pt x="1761790" y="284841"/>
                  </a:cubicBezTo>
                  <a:cubicBezTo>
                    <a:pt x="1760163" y="287173"/>
                    <a:pt x="1757526" y="288395"/>
                    <a:pt x="1754889" y="288395"/>
                  </a:cubicBezTo>
                  <a:close/>
                  <a:moveTo>
                    <a:pt x="155736" y="271956"/>
                  </a:moveTo>
                  <a:cubicBezTo>
                    <a:pt x="152930" y="271956"/>
                    <a:pt x="150237" y="270623"/>
                    <a:pt x="148610" y="268124"/>
                  </a:cubicBezTo>
                  <a:cubicBezTo>
                    <a:pt x="146085" y="264237"/>
                    <a:pt x="147263" y="259072"/>
                    <a:pt x="151191" y="256629"/>
                  </a:cubicBezTo>
                  <a:lnTo>
                    <a:pt x="155960" y="253630"/>
                  </a:lnTo>
                  <a:cubicBezTo>
                    <a:pt x="159888" y="251186"/>
                    <a:pt x="165107" y="252297"/>
                    <a:pt x="167576" y="256184"/>
                  </a:cubicBezTo>
                  <a:cubicBezTo>
                    <a:pt x="170045" y="260072"/>
                    <a:pt x="168922" y="265237"/>
                    <a:pt x="164994" y="267680"/>
                  </a:cubicBezTo>
                  <a:lnTo>
                    <a:pt x="160281" y="270679"/>
                  </a:lnTo>
                  <a:cubicBezTo>
                    <a:pt x="158878" y="271568"/>
                    <a:pt x="157307" y="272012"/>
                    <a:pt x="155736" y="272012"/>
                  </a:cubicBezTo>
                  <a:close/>
                  <a:moveTo>
                    <a:pt x="1717854" y="263293"/>
                  </a:moveTo>
                  <a:cubicBezTo>
                    <a:pt x="1716227" y="263293"/>
                    <a:pt x="1714656" y="262849"/>
                    <a:pt x="1713197" y="261904"/>
                  </a:cubicBezTo>
                  <a:lnTo>
                    <a:pt x="1708540" y="258850"/>
                  </a:lnTo>
                  <a:cubicBezTo>
                    <a:pt x="1704668" y="256295"/>
                    <a:pt x="1703602" y="251131"/>
                    <a:pt x="1706127" y="247299"/>
                  </a:cubicBezTo>
                  <a:cubicBezTo>
                    <a:pt x="1708708" y="243467"/>
                    <a:pt x="1713926" y="242412"/>
                    <a:pt x="1717798" y="244911"/>
                  </a:cubicBezTo>
                  <a:lnTo>
                    <a:pt x="1722512" y="248021"/>
                  </a:lnTo>
                  <a:cubicBezTo>
                    <a:pt x="1726383" y="250575"/>
                    <a:pt x="1727449" y="255740"/>
                    <a:pt x="1724868" y="259572"/>
                  </a:cubicBezTo>
                  <a:cubicBezTo>
                    <a:pt x="1723241" y="261960"/>
                    <a:pt x="1720548" y="263293"/>
                    <a:pt x="1717854" y="263293"/>
                  </a:cubicBezTo>
                  <a:close/>
                  <a:moveTo>
                    <a:pt x="193780" y="248409"/>
                  </a:moveTo>
                  <a:cubicBezTo>
                    <a:pt x="190919" y="248409"/>
                    <a:pt x="188169" y="246965"/>
                    <a:pt x="186598" y="244411"/>
                  </a:cubicBezTo>
                  <a:cubicBezTo>
                    <a:pt x="184185" y="240468"/>
                    <a:pt x="185419" y="235359"/>
                    <a:pt x="189403" y="232971"/>
                  </a:cubicBezTo>
                  <a:lnTo>
                    <a:pt x="194229" y="230083"/>
                  </a:lnTo>
                  <a:cubicBezTo>
                    <a:pt x="198213" y="227695"/>
                    <a:pt x="203376" y="228972"/>
                    <a:pt x="205788" y="232915"/>
                  </a:cubicBezTo>
                  <a:cubicBezTo>
                    <a:pt x="208201" y="236858"/>
                    <a:pt x="206911" y="241967"/>
                    <a:pt x="202927" y="244355"/>
                  </a:cubicBezTo>
                  <a:lnTo>
                    <a:pt x="198157" y="247243"/>
                  </a:lnTo>
                  <a:cubicBezTo>
                    <a:pt x="196810" y="248076"/>
                    <a:pt x="195295" y="248465"/>
                    <a:pt x="193780" y="248465"/>
                  </a:cubicBezTo>
                  <a:close/>
                  <a:moveTo>
                    <a:pt x="1680203" y="239135"/>
                  </a:moveTo>
                  <a:cubicBezTo>
                    <a:pt x="1678688" y="239135"/>
                    <a:pt x="1677116" y="238746"/>
                    <a:pt x="1675714" y="237858"/>
                  </a:cubicBezTo>
                  <a:lnTo>
                    <a:pt x="1671000" y="234914"/>
                  </a:lnTo>
                  <a:cubicBezTo>
                    <a:pt x="1667072" y="232471"/>
                    <a:pt x="1665894" y="227306"/>
                    <a:pt x="1668363" y="223418"/>
                  </a:cubicBezTo>
                  <a:cubicBezTo>
                    <a:pt x="1670832" y="219531"/>
                    <a:pt x="1676050" y="218365"/>
                    <a:pt x="1679978" y="220808"/>
                  </a:cubicBezTo>
                  <a:lnTo>
                    <a:pt x="1684748" y="223752"/>
                  </a:lnTo>
                  <a:cubicBezTo>
                    <a:pt x="1688676" y="226195"/>
                    <a:pt x="1689854" y="231360"/>
                    <a:pt x="1687385" y="235247"/>
                  </a:cubicBezTo>
                  <a:cubicBezTo>
                    <a:pt x="1685758" y="237747"/>
                    <a:pt x="1683064" y="239135"/>
                    <a:pt x="1680259" y="239135"/>
                  </a:cubicBezTo>
                  <a:close/>
                  <a:moveTo>
                    <a:pt x="232386" y="225695"/>
                  </a:moveTo>
                  <a:cubicBezTo>
                    <a:pt x="229468" y="225695"/>
                    <a:pt x="226662" y="224196"/>
                    <a:pt x="225091" y="221530"/>
                  </a:cubicBezTo>
                  <a:cubicBezTo>
                    <a:pt x="222734" y="217532"/>
                    <a:pt x="224137" y="212478"/>
                    <a:pt x="228121" y="210146"/>
                  </a:cubicBezTo>
                  <a:lnTo>
                    <a:pt x="233003" y="207369"/>
                  </a:lnTo>
                  <a:cubicBezTo>
                    <a:pt x="237043" y="205092"/>
                    <a:pt x="242149" y="206425"/>
                    <a:pt x="244506" y="210423"/>
                  </a:cubicBezTo>
                  <a:cubicBezTo>
                    <a:pt x="246807" y="214422"/>
                    <a:pt x="245460" y="219531"/>
                    <a:pt x="241420" y="221808"/>
                  </a:cubicBezTo>
                  <a:lnTo>
                    <a:pt x="236594" y="224585"/>
                  </a:lnTo>
                  <a:cubicBezTo>
                    <a:pt x="235247" y="225362"/>
                    <a:pt x="233789" y="225695"/>
                    <a:pt x="232386" y="225695"/>
                  </a:cubicBezTo>
                  <a:close/>
                  <a:moveTo>
                    <a:pt x="1641934" y="215921"/>
                  </a:moveTo>
                  <a:cubicBezTo>
                    <a:pt x="1640475" y="215921"/>
                    <a:pt x="1638960" y="215532"/>
                    <a:pt x="1637613" y="214755"/>
                  </a:cubicBezTo>
                  <a:lnTo>
                    <a:pt x="1632844" y="211923"/>
                  </a:lnTo>
                  <a:cubicBezTo>
                    <a:pt x="1628860" y="209590"/>
                    <a:pt x="1627513" y="204481"/>
                    <a:pt x="1629870" y="200538"/>
                  </a:cubicBezTo>
                  <a:cubicBezTo>
                    <a:pt x="1632226" y="196595"/>
                    <a:pt x="1637389" y="195262"/>
                    <a:pt x="1641373" y="197595"/>
                  </a:cubicBezTo>
                  <a:lnTo>
                    <a:pt x="1646255" y="200482"/>
                  </a:lnTo>
                  <a:cubicBezTo>
                    <a:pt x="1650239" y="202815"/>
                    <a:pt x="1651529" y="207980"/>
                    <a:pt x="1649173" y="211923"/>
                  </a:cubicBezTo>
                  <a:cubicBezTo>
                    <a:pt x="1647601" y="214533"/>
                    <a:pt x="1644796" y="215977"/>
                    <a:pt x="1641934" y="215977"/>
                  </a:cubicBezTo>
                  <a:close/>
                  <a:moveTo>
                    <a:pt x="271440" y="203870"/>
                  </a:moveTo>
                  <a:cubicBezTo>
                    <a:pt x="268466" y="203870"/>
                    <a:pt x="265604" y="202315"/>
                    <a:pt x="264033" y="199538"/>
                  </a:cubicBezTo>
                  <a:cubicBezTo>
                    <a:pt x="261789" y="195484"/>
                    <a:pt x="263304" y="190431"/>
                    <a:pt x="267344" y="188209"/>
                  </a:cubicBezTo>
                  <a:lnTo>
                    <a:pt x="272282" y="185543"/>
                  </a:lnTo>
                  <a:cubicBezTo>
                    <a:pt x="276378" y="183322"/>
                    <a:pt x="281484" y="184821"/>
                    <a:pt x="283673" y="188876"/>
                  </a:cubicBezTo>
                  <a:cubicBezTo>
                    <a:pt x="285917" y="192930"/>
                    <a:pt x="284402" y="197983"/>
                    <a:pt x="280306" y="200149"/>
                  </a:cubicBezTo>
                  <a:lnTo>
                    <a:pt x="275424" y="202815"/>
                  </a:lnTo>
                  <a:cubicBezTo>
                    <a:pt x="274133" y="203537"/>
                    <a:pt x="272731" y="203870"/>
                    <a:pt x="271384" y="203870"/>
                  </a:cubicBezTo>
                  <a:close/>
                  <a:moveTo>
                    <a:pt x="1603104" y="193707"/>
                  </a:moveTo>
                  <a:cubicBezTo>
                    <a:pt x="1601701" y="193707"/>
                    <a:pt x="1600298" y="193374"/>
                    <a:pt x="1599008" y="192652"/>
                  </a:cubicBezTo>
                  <a:lnTo>
                    <a:pt x="1594126" y="189986"/>
                  </a:lnTo>
                  <a:cubicBezTo>
                    <a:pt x="1590086" y="187765"/>
                    <a:pt x="1588571" y="182711"/>
                    <a:pt x="1590815" y="178657"/>
                  </a:cubicBezTo>
                  <a:cubicBezTo>
                    <a:pt x="1593060" y="174603"/>
                    <a:pt x="1598166" y="173159"/>
                    <a:pt x="1602262" y="175380"/>
                  </a:cubicBezTo>
                  <a:lnTo>
                    <a:pt x="1607200" y="178102"/>
                  </a:lnTo>
                  <a:cubicBezTo>
                    <a:pt x="1611240" y="180379"/>
                    <a:pt x="1612699" y="185432"/>
                    <a:pt x="1610455" y="189431"/>
                  </a:cubicBezTo>
                  <a:cubicBezTo>
                    <a:pt x="1608884" y="192152"/>
                    <a:pt x="1606022" y="193707"/>
                    <a:pt x="1603104" y="193707"/>
                  </a:cubicBezTo>
                  <a:close/>
                  <a:moveTo>
                    <a:pt x="311056" y="182989"/>
                  </a:moveTo>
                  <a:cubicBezTo>
                    <a:pt x="308025" y="182989"/>
                    <a:pt x="305052" y="181323"/>
                    <a:pt x="303593" y="178490"/>
                  </a:cubicBezTo>
                  <a:cubicBezTo>
                    <a:pt x="301460" y="174381"/>
                    <a:pt x="303088" y="169383"/>
                    <a:pt x="307184" y="167272"/>
                  </a:cubicBezTo>
                  <a:lnTo>
                    <a:pt x="312178" y="164718"/>
                  </a:lnTo>
                  <a:cubicBezTo>
                    <a:pt x="316330" y="162607"/>
                    <a:pt x="321380" y="164218"/>
                    <a:pt x="323513" y="168327"/>
                  </a:cubicBezTo>
                  <a:cubicBezTo>
                    <a:pt x="325645" y="172437"/>
                    <a:pt x="324018" y="177435"/>
                    <a:pt x="319865" y="179546"/>
                  </a:cubicBezTo>
                  <a:lnTo>
                    <a:pt x="314871" y="182100"/>
                  </a:lnTo>
                  <a:cubicBezTo>
                    <a:pt x="313637" y="182711"/>
                    <a:pt x="312290" y="183044"/>
                    <a:pt x="310999" y="183044"/>
                  </a:cubicBezTo>
                  <a:close/>
                  <a:moveTo>
                    <a:pt x="1563657" y="172493"/>
                  </a:moveTo>
                  <a:cubicBezTo>
                    <a:pt x="1562366" y="172493"/>
                    <a:pt x="1561020" y="172159"/>
                    <a:pt x="1559785" y="171549"/>
                  </a:cubicBezTo>
                  <a:lnTo>
                    <a:pt x="1554791" y="168994"/>
                  </a:lnTo>
                  <a:cubicBezTo>
                    <a:pt x="1550695" y="166884"/>
                    <a:pt x="1549068" y="161830"/>
                    <a:pt x="1551200" y="157776"/>
                  </a:cubicBezTo>
                  <a:cubicBezTo>
                    <a:pt x="1553332" y="153666"/>
                    <a:pt x="1558438" y="152111"/>
                    <a:pt x="1562535" y="154221"/>
                  </a:cubicBezTo>
                  <a:lnTo>
                    <a:pt x="1567529" y="156832"/>
                  </a:lnTo>
                  <a:cubicBezTo>
                    <a:pt x="1571625" y="158942"/>
                    <a:pt x="1573252" y="163996"/>
                    <a:pt x="1571064" y="168050"/>
                  </a:cubicBezTo>
                  <a:cubicBezTo>
                    <a:pt x="1569549" y="170882"/>
                    <a:pt x="1566631" y="172548"/>
                    <a:pt x="1563601" y="172548"/>
                  </a:cubicBezTo>
                  <a:close/>
                  <a:moveTo>
                    <a:pt x="351176" y="163052"/>
                  </a:moveTo>
                  <a:cubicBezTo>
                    <a:pt x="348034" y="163052"/>
                    <a:pt x="345060" y="161330"/>
                    <a:pt x="343601" y="158387"/>
                  </a:cubicBezTo>
                  <a:cubicBezTo>
                    <a:pt x="341581" y="154221"/>
                    <a:pt x="343320" y="149279"/>
                    <a:pt x="347473" y="147280"/>
                  </a:cubicBezTo>
                  <a:lnTo>
                    <a:pt x="352523" y="144836"/>
                  </a:lnTo>
                  <a:cubicBezTo>
                    <a:pt x="356675" y="142837"/>
                    <a:pt x="361725" y="144558"/>
                    <a:pt x="363745" y="148724"/>
                  </a:cubicBezTo>
                  <a:cubicBezTo>
                    <a:pt x="365765" y="152889"/>
                    <a:pt x="364026" y="157831"/>
                    <a:pt x="359817" y="159831"/>
                  </a:cubicBezTo>
                  <a:lnTo>
                    <a:pt x="354767" y="162219"/>
                  </a:lnTo>
                  <a:cubicBezTo>
                    <a:pt x="353589" y="162774"/>
                    <a:pt x="352354" y="163052"/>
                    <a:pt x="351120" y="163052"/>
                  </a:cubicBezTo>
                  <a:close/>
                  <a:moveTo>
                    <a:pt x="1523480" y="152389"/>
                  </a:moveTo>
                  <a:cubicBezTo>
                    <a:pt x="1522246" y="152389"/>
                    <a:pt x="1521011" y="152111"/>
                    <a:pt x="1519777" y="151556"/>
                  </a:cubicBezTo>
                  <a:lnTo>
                    <a:pt x="1514727" y="149112"/>
                  </a:lnTo>
                  <a:cubicBezTo>
                    <a:pt x="1510518" y="147113"/>
                    <a:pt x="1508779" y="142115"/>
                    <a:pt x="1510799" y="138005"/>
                  </a:cubicBezTo>
                  <a:cubicBezTo>
                    <a:pt x="1512819" y="133840"/>
                    <a:pt x="1517869" y="132118"/>
                    <a:pt x="1522021" y="134118"/>
                  </a:cubicBezTo>
                  <a:lnTo>
                    <a:pt x="1527128" y="136561"/>
                  </a:lnTo>
                  <a:cubicBezTo>
                    <a:pt x="1531280" y="138561"/>
                    <a:pt x="1533019" y="143559"/>
                    <a:pt x="1530999" y="147724"/>
                  </a:cubicBezTo>
                  <a:cubicBezTo>
                    <a:pt x="1529540" y="150667"/>
                    <a:pt x="1526566" y="152389"/>
                    <a:pt x="1523424" y="152389"/>
                  </a:cubicBezTo>
                  <a:close/>
                  <a:moveTo>
                    <a:pt x="391802" y="144114"/>
                  </a:moveTo>
                  <a:cubicBezTo>
                    <a:pt x="388603" y="144114"/>
                    <a:pt x="385573" y="142281"/>
                    <a:pt x="384114" y="139227"/>
                  </a:cubicBezTo>
                  <a:cubicBezTo>
                    <a:pt x="382206" y="135062"/>
                    <a:pt x="384058" y="130119"/>
                    <a:pt x="388266" y="128175"/>
                  </a:cubicBezTo>
                  <a:lnTo>
                    <a:pt x="393429" y="125898"/>
                  </a:lnTo>
                  <a:cubicBezTo>
                    <a:pt x="397693" y="124010"/>
                    <a:pt x="402631" y="125898"/>
                    <a:pt x="404539" y="130064"/>
                  </a:cubicBezTo>
                  <a:cubicBezTo>
                    <a:pt x="406447" y="134284"/>
                    <a:pt x="404539" y="139171"/>
                    <a:pt x="400331" y="141060"/>
                  </a:cubicBezTo>
                  <a:lnTo>
                    <a:pt x="395224" y="143337"/>
                  </a:lnTo>
                  <a:cubicBezTo>
                    <a:pt x="394102" y="143836"/>
                    <a:pt x="392924" y="144114"/>
                    <a:pt x="391745" y="144114"/>
                  </a:cubicBezTo>
                  <a:close/>
                  <a:moveTo>
                    <a:pt x="1482799" y="133451"/>
                  </a:moveTo>
                  <a:cubicBezTo>
                    <a:pt x="1481620" y="133451"/>
                    <a:pt x="1480442" y="133229"/>
                    <a:pt x="1479320" y="132729"/>
                  </a:cubicBezTo>
                  <a:lnTo>
                    <a:pt x="1474213" y="130452"/>
                  </a:lnTo>
                  <a:cubicBezTo>
                    <a:pt x="1469949" y="128564"/>
                    <a:pt x="1468097" y="123622"/>
                    <a:pt x="1469949" y="119456"/>
                  </a:cubicBezTo>
                  <a:cubicBezTo>
                    <a:pt x="1471857" y="115291"/>
                    <a:pt x="1476851" y="113403"/>
                    <a:pt x="1481059" y="115236"/>
                  </a:cubicBezTo>
                  <a:lnTo>
                    <a:pt x="1486222" y="117513"/>
                  </a:lnTo>
                  <a:cubicBezTo>
                    <a:pt x="1490430" y="119401"/>
                    <a:pt x="1492338" y="124344"/>
                    <a:pt x="1490430" y="128564"/>
                  </a:cubicBezTo>
                  <a:cubicBezTo>
                    <a:pt x="1489027" y="131619"/>
                    <a:pt x="1485941" y="133451"/>
                    <a:pt x="1482743" y="133451"/>
                  </a:cubicBezTo>
                  <a:close/>
                  <a:moveTo>
                    <a:pt x="432876" y="126287"/>
                  </a:moveTo>
                  <a:cubicBezTo>
                    <a:pt x="429565" y="126287"/>
                    <a:pt x="426479" y="124344"/>
                    <a:pt x="425132" y="121178"/>
                  </a:cubicBezTo>
                  <a:cubicBezTo>
                    <a:pt x="423337" y="116957"/>
                    <a:pt x="425357" y="112070"/>
                    <a:pt x="429622" y="110293"/>
                  </a:cubicBezTo>
                  <a:lnTo>
                    <a:pt x="434784" y="108127"/>
                  </a:lnTo>
                  <a:cubicBezTo>
                    <a:pt x="439048" y="106350"/>
                    <a:pt x="443986" y="108349"/>
                    <a:pt x="445782" y="112626"/>
                  </a:cubicBezTo>
                  <a:cubicBezTo>
                    <a:pt x="447577" y="116846"/>
                    <a:pt x="445557" y="121733"/>
                    <a:pt x="441237" y="123510"/>
                  </a:cubicBezTo>
                  <a:lnTo>
                    <a:pt x="436074" y="125676"/>
                  </a:lnTo>
                  <a:cubicBezTo>
                    <a:pt x="435008" y="126121"/>
                    <a:pt x="433886" y="126343"/>
                    <a:pt x="432820" y="126343"/>
                  </a:cubicBezTo>
                  <a:close/>
                  <a:moveTo>
                    <a:pt x="1441612" y="115736"/>
                  </a:moveTo>
                  <a:cubicBezTo>
                    <a:pt x="1440546" y="115736"/>
                    <a:pt x="1439424" y="115513"/>
                    <a:pt x="1438357" y="115069"/>
                  </a:cubicBezTo>
                  <a:lnTo>
                    <a:pt x="1433195" y="112959"/>
                  </a:lnTo>
                  <a:cubicBezTo>
                    <a:pt x="1428874" y="111237"/>
                    <a:pt x="1426854" y="106350"/>
                    <a:pt x="1428594" y="102074"/>
                  </a:cubicBezTo>
                  <a:cubicBezTo>
                    <a:pt x="1430333" y="97798"/>
                    <a:pt x="1435271" y="95798"/>
                    <a:pt x="1439592" y="97520"/>
                  </a:cubicBezTo>
                  <a:lnTo>
                    <a:pt x="1444810" y="99630"/>
                  </a:lnTo>
                  <a:cubicBezTo>
                    <a:pt x="1449075" y="101407"/>
                    <a:pt x="1451151" y="106295"/>
                    <a:pt x="1449356" y="110515"/>
                  </a:cubicBezTo>
                  <a:cubicBezTo>
                    <a:pt x="1448009" y="113736"/>
                    <a:pt x="1444867" y="115624"/>
                    <a:pt x="1441556" y="115624"/>
                  </a:cubicBezTo>
                  <a:close/>
                  <a:moveTo>
                    <a:pt x="474512" y="109627"/>
                  </a:moveTo>
                  <a:cubicBezTo>
                    <a:pt x="471145" y="109627"/>
                    <a:pt x="467946" y="107627"/>
                    <a:pt x="466656" y="104295"/>
                  </a:cubicBezTo>
                  <a:cubicBezTo>
                    <a:pt x="464972" y="100019"/>
                    <a:pt x="467105" y="95187"/>
                    <a:pt x="471481" y="93521"/>
                  </a:cubicBezTo>
                  <a:lnTo>
                    <a:pt x="476756" y="91522"/>
                  </a:lnTo>
                  <a:cubicBezTo>
                    <a:pt x="481077" y="89856"/>
                    <a:pt x="485958" y="92022"/>
                    <a:pt x="487642" y="96298"/>
                  </a:cubicBezTo>
                  <a:cubicBezTo>
                    <a:pt x="489325" y="100574"/>
                    <a:pt x="487137" y="105406"/>
                    <a:pt x="482816" y="107072"/>
                  </a:cubicBezTo>
                  <a:lnTo>
                    <a:pt x="477598" y="109071"/>
                  </a:lnTo>
                  <a:cubicBezTo>
                    <a:pt x="476588" y="109460"/>
                    <a:pt x="475578" y="109627"/>
                    <a:pt x="474568" y="109627"/>
                  </a:cubicBezTo>
                  <a:close/>
                  <a:moveTo>
                    <a:pt x="1399976" y="99408"/>
                  </a:moveTo>
                  <a:cubicBezTo>
                    <a:pt x="1398967" y="99408"/>
                    <a:pt x="1397956" y="99242"/>
                    <a:pt x="1397003" y="98853"/>
                  </a:cubicBezTo>
                  <a:lnTo>
                    <a:pt x="1391784" y="96909"/>
                  </a:lnTo>
                  <a:cubicBezTo>
                    <a:pt x="1387407" y="95299"/>
                    <a:pt x="1385219" y="90523"/>
                    <a:pt x="1386846" y="86191"/>
                  </a:cubicBezTo>
                  <a:cubicBezTo>
                    <a:pt x="1388473" y="81859"/>
                    <a:pt x="1393355" y="79693"/>
                    <a:pt x="1397676" y="81304"/>
                  </a:cubicBezTo>
                  <a:lnTo>
                    <a:pt x="1402950" y="83247"/>
                  </a:lnTo>
                  <a:cubicBezTo>
                    <a:pt x="1407271" y="84858"/>
                    <a:pt x="1409460" y="89689"/>
                    <a:pt x="1407832" y="93966"/>
                  </a:cubicBezTo>
                  <a:cubicBezTo>
                    <a:pt x="1406542" y="97298"/>
                    <a:pt x="1403343" y="99353"/>
                    <a:pt x="1399976" y="99353"/>
                  </a:cubicBezTo>
                  <a:close/>
                  <a:moveTo>
                    <a:pt x="516540" y="94132"/>
                  </a:moveTo>
                  <a:cubicBezTo>
                    <a:pt x="513061" y="94132"/>
                    <a:pt x="509862" y="92022"/>
                    <a:pt x="508628" y="88579"/>
                  </a:cubicBezTo>
                  <a:cubicBezTo>
                    <a:pt x="507057" y="84247"/>
                    <a:pt x="509357" y="79471"/>
                    <a:pt x="513734" y="77916"/>
                  </a:cubicBezTo>
                  <a:lnTo>
                    <a:pt x="519065" y="76083"/>
                  </a:lnTo>
                  <a:cubicBezTo>
                    <a:pt x="523442" y="74528"/>
                    <a:pt x="528267" y="76861"/>
                    <a:pt x="529782" y="81193"/>
                  </a:cubicBezTo>
                  <a:cubicBezTo>
                    <a:pt x="531298" y="85524"/>
                    <a:pt x="528997" y="90300"/>
                    <a:pt x="524620" y="91800"/>
                  </a:cubicBezTo>
                  <a:lnTo>
                    <a:pt x="519345" y="93632"/>
                  </a:lnTo>
                  <a:cubicBezTo>
                    <a:pt x="518392" y="93966"/>
                    <a:pt x="517438" y="94132"/>
                    <a:pt x="516540" y="94132"/>
                  </a:cubicBezTo>
                  <a:close/>
                  <a:moveTo>
                    <a:pt x="1357892" y="84358"/>
                  </a:moveTo>
                  <a:cubicBezTo>
                    <a:pt x="1356994" y="84358"/>
                    <a:pt x="1356096" y="84191"/>
                    <a:pt x="1355142" y="83914"/>
                  </a:cubicBezTo>
                  <a:lnTo>
                    <a:pt x="1349868" y="82137"/>
                  </a:lnTo>
                  <a:cubicBezTo>
                    <a:pt x="1345435" y="80637"/>
                    <a:pt x="1343078" y="75917"/>
                    <a:pt x="1344593" y="71585"/>
                  </a:cubicBezTo>
                  <a:cubicBezTo>
                    <a:pt x="1346108" y="67198"/>
                    <a:pt x="1350822" y="64865"/>
                    <a:pt x="1355255" y="66365"/>
                  </a:cubicBezTo>
                  <a:lnTo>
                    <a:pt x="1360585" y="68142"/>
                  </a:lnTo>
                  <a:cubicBezTo>
                    <a:pt x="1364962" y="69641"/>
                    <a:pt x="1367319" y="74362"/>
                    <a:pt x="1365804" y="78694"/>
                  </a:cubicBezTo>
                  <a:cubicBezTo>
                    <a:pt x="1364625" y="82137"/>
                    <a:pt x="1361315" y="84358"/>
                    <a:pt x="1357836" y="84358"/>
                  </a:cubicBezTo>
                  <a:close/>
                  <a:moveTo>
                    <a:pt x="559073" y="79915"/>
                  </a:moveTo>
                  <a:cubicBezTo>
                    <a:pt x="555538" y="79915"/>
                    <a:pt x="552227" y="77638"/>
                    <a:pt x="551049" y="74140"/>
                  </a:cubicBezTo>
                  <a:cubicBezTo>
                    <a:pt x="549646" y="69752"/>
                    <a:pt x="552059" y="65087"/>
                    <a:pt x="556492" y="63643"/>
                  </a:cubicBezTo>
                  <a:lnTo>
                    <a:pt x="561879" y="61977"/>
                  </a:lnTo>
                  <a:cubicBezTo>
                    <a:pt x="566312" y="60589"/>
                    <a:pt x="571025" y="63033"/>
                    <a:pt x="572428" y="67420"/>
                  </a:cubicBezTo>
                  <a:cubicBezTo>
                    <a:pt x="573831" y="71807"/>
                    <a:pt x="571362" y="76472"/>
                    <a:pt x="566929" y="77860"/>
                  </a:cubicBezTo>
                  <a:lnTo>
                    <a:pt x="561598" y="79527"/>
                  </a:lnTo>
                  <a:cubicBezTo>
                    <a:pt x="560757" y="79804"/>
                    <a:pt x="559859" y="79915"/>
                    <a:pt x="559017" y="79915"/>
                  </a:cubicBezTo>
                  <a:close/>
                  <a:moveTo>
                    <a:pt x="1315246" y="70696"/>
                  </a:moveTo>
                  <a:cubicBezTo>
                    <a:pt x="1314461" y="70696"/>
                    <a:pt x="1313619" y="70585"/>
                    <a:pt x="1312777" y="70308"/>
                  </a:cubicBezTo>
                  <a:lnTo>
                    <a:pt x="1307447" y="68697"/>
                  </a:lnTo>
                  <a:cubicBezTo>
                    <a:pt x="1303014" y="67364"/>
                    <a:pt x="1300489" y="62755"/>
                    <a:pt x="1301779" y="58312"/>
                  </a:cubicBezTo>
                  <a:cubicBezTo>
                    <a:pt x="1303126" y="53925"/>
                    <a:pt x="1307784" y="51426"/>
                    <a:pt x="1312272" y="52703"/>
                  </a:cubicBezTo>
                  <a:lnTo>
                    <a:pt x="1317659" y="54314"/>
                  </a:lnTo>
                  <a:cubicBezTo>
                    <a:pt x="1322092" y="55646"/>
                    <a:pt x="1324617" y="60311"/>
                    <a:pt x="1323271" y="64699"/>
                  </a:cubicBezTo>
                  <a:cubicBezTo>
                    <a:pt x="1322148" y="68308"/>
                    <a:pt x="1318838" y="70585"/>
                    <a:pt x="1315246" y="70585"/>
                  </a:cubicBezTo>
                  <a:close/>
                  <a:moveTo>
                    <a:pt x="601999" y="66976"/>
                  </a:moveTo>
                  <a:cubicBezTo>
                    <a:pt x="598352" y="66976"/>
                    <a:pt x="594985" y="64588"/>
                    <a:pt x="593919" y="60922"/>
                  </a:cubicBezTo>
                  <a:cubicBezTo>
                    <a:pt x="592629" y="56479"/>
                    <a:pt x="595210" y="51870"/>
                    <a:pt x="599699" y="50593"/>
                  </a:cubicBezTo>
                  <a:lnTo>
                    <a:pt x="605142" y="49038"/>
                  </a:lnTo>
                  <a:cubicBezTo>
                    <a:pt x="609631" y="47816"/>
                    <a:pt x="614288" y="50371"/>
                    <a:pt x="615522" y="54813"/>
                  </a:cubicBezTo>
                  <a:cubicBezTo>
                    <a:pt x="616757" y="59256"/>
                    <a:pt x="614176" y="63866"/>
                    <a:pt x="609687" y="65087"/>
                  </a:cubicBezTo>
                  <a:lnTo>
                    <a:pt x="604356" y="66587"/>
                  </a:lnTo>
                  <a:cubicBezTo>
                    <a:pt x="603571" y="66809"/>
                    <a:pt x="602785" y="66920"/>
                    <a:pt x="602055" y="66920"/>
                  </a:cubicBezTo>
                  <a:close/>
                  <a:moveTo>
                    <a:pt x="1272096" y="58479"/>
                  </a:moveTo>
                  <a:cubicBezTo>
                    <a:pt x="1271366" y="58479"/>
                    <a:pt x="1270637" y="58368"/>
                    <a:pt x="1269908" y="58201"/>
                  </a:cubicBezTo>
                  <a:lnTo>
                    <a:pt x="1264521" y="56757"/>
                  </a:lnTo>
                  <a:cubicBezTo>
                    <a:pt x="1260032" y="55591"/>
                    <a:pt x="1257338" y="51037"/>
                    <a:pt x="1258517" y="46594"/>
                  </a:cubicBezTo>
                  <a:cubicBezTo>
                    <a:pt x="1259695" y="42151"/>
                    <a:pt x="1264296" y="39486"/>
                    <a:pt x="1268785" y="40652"/>
                  </a:cubicBezTo>
                  <a:lnTo>
                    <a:pt x="1274228" y="42096"/>
                  </a:lnTo>
                  <a:cubicBezTo>
                    <a:pt x="1278717" y="43262"/>
                    <a:pt x="1281354" y="47871"/>
                    <a:pt x="1280176" y="52314"/>
                  </a:cubicBezTo>
                  <a:cubicBezTo>
                    <a:pt x="1279166" y="56035"/>
                    <a:pt x="1275743" y="58479"/>
                    <a:pt x="1272040" y="58479"/>
                  </a:cubicBezTo>
                  <a:close/>
                  <a:moveTo>
                    <a:pt x="645318" y="55424"/>
                  </a:moveTo>
                  <a:cubicBezTo>
                    <a:pt x="641559" y="55424"/>
                    <a:pt x="638136" y="52925"/>
                    <a:pt x="637182" y="49149"/>
                  </a:cubicBezTo>
                  <a:cubicBezTo>
                    <a:pt x="636060" y="44706"/>
                    <a:pt x="638753" y="40152"/>
                    <a:pt x="643298" y="39041"/>
                  </a:cubicBezTo>
                  <a:lnTo>
                    <a:pt x="648797" y="37708"/>
                  </a:lnTo>
                  <a:cubicBezTo>
                    <a:pt x="653342" y="36598"/>
                    <a:pt x="657888" y="39319"/>
                    <a:pt x="659010" y="43817"/>
                  </a:cubicBezTo>
                  <a:cubicBezTo>
                    <a:pt x="660132" y="48260"/>
                    <a:pt x="657383" y="52814"/>
                    <a:pt x="652837" y="53925"/>
                  </a:cubicBezTo>
                  <a:lnTo>
                    <a:pt x="647450" y="55258"/>
                  </a:lnTo>
                  <a:cubicBezTo>
                    <a:pt x="646777" y="55424"/>
                    <a:pt x="646048" y="55535"/>
                    <a:pt x="645374" y="55535"/>
                  </a:cubicBezTo>
                  <a:close/>
                  <a:moveTo>
                    <a:pt x="1228609" y="47760"/>
                  </a:moveTo>
                  <a:cubicBezTo>
                    <a:pt x="1227991" y="47760"/>
                    <a:pt x="1227374" y="47705"/>
                    <a:pt x="1226701" y="47538"/>
                  </a:cubicBezTo>
                  <a:lnTo>
                    <a:pt x="1221258" y="46316"/>
                  </a:lnTo>
                  <a:cubicBezTo>
                    <a:pt x="1216713" y="45317"/>
                    <a:pt x="1213907" y="40818"/>
                    <a:pt x="1214917" y="36376"/>
                  </a:cubicBezTo>
                  <a:cubicBezTo>
                    <a:pt x="1215927" y="31877"/>
                    <a:pt x="1220472" y="29045"/>
                    <a:pt x="1224961" y="30100"/>
                  </a:cubicBezTo>
                  <a:lnTo>
                    <a:pt x="1230460" y="31322"/>
                  </a:lnTo>
                  <a:cubicBezTo>
                    <a:pt x="1235006" y="32377"/>
                    <a:pt x="1237811" y="36820"/>
                    <a:pt x="1236801" y="41318"/>
                  </a:cubicBezTo>
                  <a:cubicBezTo>
                    <a:pt x="1235903" y="45150"/>
                    <a:pt x="1232424" y="47760"/>
                    <a:pt x="1228609" y="47760"/>
                  </a:cubicBezTo>
                  <a:close/>
                  <a:moveTo>
                    <a:pt x="689030" y="45261"/>
                  </a:moveTo>
                  <a:cubicBezTo>
                    <a:pt x="685158" y="45261"/>
                    <a:pt x="681679" y="42596"/>
                    <a:pt x="680838" y="38708"/>
                  </a:cubicBezTo>
                  <a:cubicBezTo>
                    <a:pt x="679828" y="34210"/>
                    <a:pt x="682745" y="29767"/>
                    <a:pt x="687290" y="28823"/>
                  </a:cubicBezTo>
                  <a:lnTo>
                    <a:pt x="692790" y="27657"/>
                  </a:lnTo>
                  <a:cubicBezTo>
                    <a:pt x="697335" y="26657"/>
                    <a:pt x="701824" y="29545"/>
                    <a:pt x="702778" y="34043"/>
                  </a:cubicBezTo>
                  <a:cubicBezTo>
                    <a:pt x="703731" y="38541"/>
                    <a:pt x="700870" y="42984"/>
                    <a:pt x="696325" y="43928"/>
                  </a:cubicBezTo>
                  <a:lnTo>
                    <a:pt x="690882" y="45095"/>
                  </a:lnTo>
                  <a:cubicBezTo>
                    <a:pt x="690264" y="45206"/>
                    <a:pt x="689703" y="45261"/>
                    <a:pt x="689086" y="45261"/>
                  </a:cubicBezTo>
                  <a:close/>
                  <a:moveTo>
                    <a:pt x="1184729" y="38541"/>
                  </a:moveTo>
                  <a:cubicBezTo>
                    <a:pt x="1184224" y="38541"/>
                    <a:pt x="1183662" y="38541"/>
                    <a:pt x="1183101" y="38375"/>
                  </a:cubicBezTo>
                  <a:lnTo>
                    <a:pt x="1177602" y="37320"/>
                  </a:lnTo>
                  <a:cubicBezTo>
                    <a:pt x="1173057" y="36487"/>
                    <a:pt x="1170027" y="32099"/>
                    <a:pt x="1170925" y="27601"/>
                  </a:cubicBezTo>
                  <a:cubicBezTo>
                    <a:pt x="1171823" y="23103"/>
                    <a:pt x="1176199" y="20104"/>
                    <a:pt x="1180745" y="20992"/>
                  </a:cubicBezTo>
                  <a:lnTo>
                    <a:pt x="1186300" y="22048"/>
                  </a:lnTo>
                  <a:cubicBezTo>
                    <a:pt x="1190845" y="22936"/>
                    <a:pt x="1193875" y="27268"/>
                    <a:pt x="1192977" y="31822"/>
                  </a:cubicBezTo>
                  <a:cubicBezTo>
                    <a:pt x="1192192" y="35820"/>
                    <a:pt x="1188656" y="38597"/>
                    <a:pt x="1184729" y="38597"/>
                  </a:cubicBezTo>
                  <a:close/>
                  <a:moveTo>
                    <a:pt x="733022" y="36598"/>
                  </a:moveTo>
                  <a:cubicBezTo>
                    <a:pt x="729038" y="36598"/>
                    <a:pt x="725503" y="33765"/>
                    <a:pt x="724774" y="29767"/>
                  </a:cubicBezTo>
                  <a:cubicBezTo>
                    <a:pt x="723932" y="25213"/>
                    <a:pt x="726962" y="20881"/>
                    <a:pt x="731563" y="20104"/>
                  </a:cubicBezTo>
                  <a:lnTo>
                    <a:pt x="737118" y="19104"/>
                  </a:lnTo>
                  <a:cubicBezTo>
                    <a:pt x="741720" y="18327"/>
                    <a:pt x="746040" y="21326"/>
                    <a:pt x="746882" y="25879"/>
                  </a:cubicBezTo>
                  <a:cubicBezTo>
                    <a:pt x="747668" y="30433"/>
                    <a:pt x="744638" y="34710"/>
                    <a:pt x="740036" y="35543"/>
                  </a:cubicBezTo>
                  <a:lnTo>
                    <a:pt x="734537" y="36542"/>
                  </a:lnTo>
                  <a:cubicBezTo>
                    <a:pt x="734032" y="36653"/>
                    <a:pt x="733527" y="36653"/>
                    <a:pt x="733022" y="36653"/>
                  </a:cubicBezTo>
                  <a:close/>
                  <a:moveTo>
                    <a:pt x="1140568" y="30933"/>
                  </a:moveTo>
                  <a:cubicBezTo>
                    <a:pt x="1140119" y="30933"/>
                    <a:pt x="1139726" y="30933"/>
                    <a:pt x="1139277" y="30822"/>
                  </a:cubicBezTo>
                  <a:lnTo>
                    <a:pt x="1133778" y="29989"/>
                  </a:lnTo>
                  <a:cubicBezTo>
                    <a:pt x="1129177" y="29323"/>
                    <a:pt x="1126035" y="25046"/>
                    <a:pt x="1126708" y="20493"/>
                  </a:cubicBezTo>
                  <a:cubicBezTo>
                    <a:pt x="1127381" y="15939"/>
                    <a:pt x="1131702" y="12829"/>
                    <a:pt x="1136303" y="13495"/>
                  </a:cubicBezTo>
                  <a:lnTo>
                    <a:pt x="1141915" y="14328"/>
                  </a:lnTo>
                  <a:cubicBezTo>
                    <a:pt x="1146516" y="15050"/>
                    <a:pt x="1149658" y="19271"/>
                    <a:pt x="1148929" y="23825"/>
                  </a:cubicBezTo>
                  <a:cubicBezTo>
                    <a:pt x="1148255" y="27934"/>
                    <a:pt x="1144720" y="30878"/>
                    <a:pt x="1140624" y="30878"/>
                  </a:cubicBezTo>
                  <a:close/>
                  <a:moveTo>
                    <a:pt x="777351" y="29434"/>
                  </a:moveTo>
                  <a:cubicBezTo>
                    <a:pt x="773255" y="29434"/>
                    <a:pt x="769664" y="26435"/>
                    <a:pt x="769047" y="22325"/>
                  </a:cubicBezTo>
                  <a:cubicBezTo>
                    <a:pt x="768373" y="17771"/>
                    <a:pt x="771571" y="13551"/>
                    <a:pt x="776173" y="12884"/>
                  </a:cubicBezTo>
                  <a:lnTo>
                    <a:pt x="781784" y="12107"/>
                  </a:lnTo>
                  <a:cubicBezTo>
                    <a:pt x="786385" y="11496"/>
                    <a:pt x="790650" y="14661"/>
                    <a:pt x="791267" y="19215"/>
                  </a:cubicBezTo>
                  <a:cubicBezTo>
                    <a:pt x="791940" y="23769"/>
                    <a:pt x="788686" y="27990"/>
                    <a:pt x="784085" y="28601"/>
                  </a:cubicBezTo>
                  <a:lnTo>
                    <a:pt x="778586" y="29378"/>
                  </a:lnTo>
                  <a:cubicBezTo>
                    <a:pt x="778193" y="29434"/>
                    <a:pt x="777744" y="29489"/>
                    <a:pt x="777351" y="29489"/>
                  </a:cubicBezTo>
                  <a:close/>
                  <a:moveTo>
                    <a:pt x="1096127" y="24935"/>
                  </a:moveTo>
                  <a:cubicBezTo>
                    <a:pt x="1095790" y="24935"/>
                    <a:pt x="1095453" y="24935"/>
                    <a:pt x="1095117" y="24880"/>
                  </a:cubicBezTo>
                  <a:lnTo>
                    <a:pt x="1089618" y="24269"/>
                  </a:lnTo>
                  <a:cubicBezTo>
                    <a:pt x="1085017" y="23769"/>
                    <a:pt x="1081650" y="19659"/>
                    <a:pt x="1082211" y="15050"/>
                  </a:cubicBezTo>
                  <a:cubicBezTo>
                    <a:pt x="1082716" y="10496"/>
                    <a:pt x="1086924" y="7164"/>
                    <a:pt x="1091526" y="7719"/>
                  </a:cubicBezTo>
                  <a:lnTo>
                    <a:pt x="1097137" y="8386"/>
                  </a:lnTo>
                  <a:cubicBezTo>
                    <a:pt x="1101738" y="8941"/>
                    <a:pt x="1105049" y="13051"/>
                    <a:pt x="1104488" y="17660"/>
                  </a:cubicBezTo>
                  <a:cubicBezTo>
                    <a:pt x="1103983" y="21881"/>
                    <a:pt x="1100335" y="24991"/>
                    <a:pt x="1096127" y="24991"/>
                  </a:cubicBezTo>
                  <a:close/>
                  <a:moveTo>
                    <a:pt x="821848" y="23825"/>
                  </a:moveTo>
                  <a:cubicBezTo>
                    <a:pt x="817584" y="23825"/>
                    <a:pt x="813937" y="20659"/>
                    <a:pt x="813488" y="16383"/>
                  </a:cubicBezTo>
                  <a:cubicBezTo>
                    <a:pt x="812983" y="11829"/>
                    <a:pt x="816349" y="7719"/>
                    <a:pt x="820951" y="7220"/>
                  </a:cubicBezTo>
                  <a:lnTo>
                    <a:pt x="826562" y="6609"/>
                  </a:lnTo>
                  <a:cubicBezTo>
                    <a:pt x="831219" y="6109"/>
                    <a:pt x="835315" y="9441"/>
                    <a:pt x="835820" y="14050"/>
                  </a:cubicBezTo>
                  <a:cubicBezTo>
                    <a:pt x="836325" y="18604"/>
                    <a:pt x="832959" y="22714"/>
                    <a:pt x="828301" y="23214"/>
                  </a:cubicBezTo>
                  <a:lnTo>
                    <a:pt x="822746" y="23825"/>
                  </a:lnTo>
                  <a:cubicBezTo>
                    <a:pt x="822410" y="23825"/>
                    <a:pt x="822129" y="23825"/>
                    <a:pt x="821848" y="23825"/>
                  </a:cubicBezTo>
                  <a:close/>
                  <a:moveTo>
                    <a:pt x="1051461" y="20493"/>
                  </a:moveTo>
                  <a:cubicBezTo>
                    <a:pt x="1051461" y="20493"/>
                    <a:pt x="1051012" y="20493"/>
                    <a:pt x="1050788" y="20493"/>
                  </a:cubicBezTo>
                  <a:lnTo>
                    <a:pt x="1045233" y="20048"/>
                  </a:lnTo>
                  <a:cubicBezTo>
                    <a:pt x="1040575" y="19715"/>
                    <a:pt x="1037152" y="15716"/>
                    <a:pt x="1037489" y="11107"/>
                  </a:cubicBezTo>
                  <a:cubicBezTo>
                    <a:pt x="1037826" y="6498"/>
                    <a:pt x="1041810" y="3110"/>
                    <a:pt x="1046523" y="3443"/>
                  </a:cubicBezTo>
                  <a:lnTo>
                    <a:pt x="1052134" y="3887"/>
                  </a:lnTo>
                  <a:cubicBezTo>
                    <a:pt x="1056792" y="4276"/>
                    <a:pt x="1060215" y="8275"/>
                    <a:pt x="1059822" y="12884"/>
                  </a:cubicBezTo>
                  <a:cubicBezTo>
                    <a:pt x="1059485" y="17216"/>
                    <a:pt x="1055782" y="20548"/>
                    <a:pt x="1051461" y="20548"/>
                  </a:cubicBezTo>
                  <a:close/>
                  <a:moveTo>
                    <a:pt x="866570" y="19826"/>
                  </a:moveTo>
                  <a:cubicBezTo>
                    <a:pt x="862193" y="19826"/>
                    <a:pt x="858490" y="16494"/>
                    <a:pt x="858209" y="12107"/>
                  </a:cubicBezTo>
                  <a:cubicBezTo>
                    <a:pt x="857873" y="7497"/>
                    <a:pt x="861352" y="3499"/>
                    <a:pt x="866009" y="3166"/>
                  </a:cubicBezTo>
                  <a:lnTo>
                    <a:pt x="871676" y="2777"/>
                  </a:lnTo>
                  <a:cubicBezTo>
                    <a:pt x="876390" y="2444"/>
                    <a:pt x="880318" y="5942"/>
                    <a:pt x="880654" y="10552"/>
                  </a:cubicBezTo>
                  <a:cubicBezTo>
                    <a:pt x="880991" y="15161"/>
                    <a:pt x="877456" y="19104"/>
                    <a:pt x="872799" y="19437"/>
                  </a:cubicBezTo>
                  <a:lnTo>
                    <a:pt x="867244" y="19826"/>
                  </a:lnTo>
                  <a:cubicBezTo>
                    <a:pt x="867244" y="19826"/>
                    <a:pt x="866851" y="19826"/>
                    <a:pt x="866626" y="19826"/>
                  </a:cubicBezTo>
                  <a:close/>
                  <a:moveTo>
                    <a:pt x="1006683" y="17771"/>
                  </a:moveTo>
                  <a:cubicBezTo>
                    <a:pt x="1006683" y="17771"/>
                    <a:pt x="1006459" y="17771"/>
                    <a:pt x="1006291" y="17771"/>
                  </a:cubicBezTo>
                  <a:lnTo>
                    <a:pt x="1000735" y="17549"/>
                  </a:lnTo>
                  <a:cubicBezTo>
                    <a:pt x="996078" y="17383"/>
                    <a:pt x="992487" y="13495"/>
                    <a:pt x="992655" y="8886"/>
                  </a:cubicBezTo>
                  <a:cubicBezTo>
                    <a:pt x="992824" y="4276"/>
                    <a:pt x="996695" y="722"/>
                    <a:pt x="1001409" y="889"/>
                  </a:cubicBezTo>
                  <a:lnTo>
                    <a:pt x="1007076" y="1111"/>
                  </a:lnTo>
                  <a:cubicBezTo>
                    <a:pt x="1011733" y="1333"/>
                    <a:pt x="1015325" y="5220"/>
                    <a:pt x="1015100" y="9774"/>
                  </a:cubicBezTo>
                  <a:cubicBezTo>
                    <a:pt x="1014876" y="14273"/>
                    <a:pt x="1011172" y="17716"/>
                    <a:pt x="1006683" y="17716"/>
                  </a:cubicBezTo>
                  <a:close/>
                  <a:moveTo>
                    <a:pt x="911348" y="17438"/>
                  </a:moveTo>
                  <a:cubicBezTo>
                    <a:pt x="906859" y="17438"/>
                    <a:pt x="903099" y="13884"/>
                    <a:pt x="902931" y="9385"/>
                  </a:cubicBezTo>
                  <a:cubicBezTo>
                    <a:pt x="902763" y="4776"/>
                    <a:pt x="906410" y="944"/>
                    <a:pt x="911067" y="777"/>
                  </a:cubicBezTo>
                  <a:lnTo>
                    <a:pt x="916735" y="611"/>
                  </a:lnTo>
                  <a:cubicBezTo>
                    <a:pt x="921504" y="444"/>
                    <a:pt x="925264" y="4110"/>
                    <a:pt x="925432" y="8664"/>
                  </a:cubicBezTo>
                  <a:cubicBezTo>
                    <a:pt x="925601" y="13273"/>
                    <a:pt x="921897" y="17105"/>
                    <a:pt x="917296" y="17271"/>
                  </a:cubicBezTo>
                  <a:lnTo>
                    <a:pt x="911741" y="17438"/>
                  </a:lnTo>
                  <a:cubicBezTo>
                    <a:pt x="911741" y="17438"/>
                    <a:pt x="911516" y="17438"/>
                    <a:pt x="911460" y="17438"/>
                  </a:cubicBezTo>
                  <a:close/>
                  <a:moveTo>
                    <a:pt x="961849" y="16661"/>
                  </a:moveTo>
                  <a:lnTo>
                    <a:pt x="956238" y="16661"/>
                  </a:lnTo>
                  <a:cubicBezTo>
                    <a:pt x="951581" y="16661"/>
                    <a:pt x="947821" y="12940"/>
                    <a:pt x="947821" y="8330"/>
                  </a:cubicBezTo>
                  <a:cubicBezTo>
                    <a:pt x="947821" y="3721"/>
                    <a:pt x="951581" y="0"/>
                    <a:pt x="956238" y="0"/>
                  </a:cubicBezTo>
                  <a:lnTo>
                    <a:pt x="961905" y="0"/>
                  </a:lnTo>
                  <a:cubicBezTo>
                    <a:pt x="966563" y="0"/>
                    <a:pt x="970322" y="3776"/>
                    <a:pt x="970266" y="8386"/>
                  </a:cubicBezTo>
                  <a:cubicBezTo>
                    <a:pt x="970266" y="12995"/>
                    <a:pt x="966451" y="16661"/>
                    <a:pt x="961849" y="16661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5555FB89-04B3-5BBB-28B0-00CBD6AF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2289" t="10852" r="29598" b="18095"/>
            <a:stretch>
              <a:fillRect/>
            </a:stretch>
          </p:blipFill>
          <p:spPr>
            <a:xfrm>
              <a:off x="598734" y="2771609"/>
              <a:ext cx="573242" cy="338619"/>
            </a:xfrm>
            <a:custGeom>
              <a:avLst/>
              <a:gdLst>
                <a:gd name="connsiteX0" fmla="*/ 309455 w 573242"/>
                <a:gd name="connsiteY0" fmla="*/ 0 h 338619"/>
                <a:gd name="connsiteX1" fmla="*/ 573242 w 573242"/>
                <a:gd name="connsiteY1" fmla="*/ 109726 h 338619"/>
                <a:gd name="connsiteX2" fmla="*/ 263787 w 573242"/>
                <a:gd name="connsiteY2" fmla="*/ 338619 h 338619"/>
                <a:gd name="connsiteX3" fmla="*/ 0 w 573242"/>
                <a:gd name="connsiteY3" fmla="*/ 228893 h 33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242" h="338619">
                  <a:moveTo>
                    <a:pt x="309455" y="0"/>
                  </a:moveTo>
                  <a:lnTo>
                    <a:pt x="573242" y="109726"/>
                  </a:lnTo>
                  <a:lnTo>
                    <a:pt x="263787" y="338619"/>
                  </a:lnTo>
                  <a:lnTo>
                    <a:pt x="0" y="228893"/>
                  </a:lnTo>
                  <a:close/>
                </a:path>
              </a:pathLst>
            </a:custGeom>
          </p:spPr>
        </p:pic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399A9B4B-990A-F092-38B6-4164E11607BB}"/>
                </a:ext>
              </a:extLst>
            </p:cNvPr>
            <p:cNvSpPr/>
            <p:nvPr/>
          </p:nvSpPr>
          <p:spPr>
            <a:xfrm>
              <a:off x="6279697" y="1202940"/>
              <a:ext cx="1591827" cy="615956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adFill>
              <a:gsLst>
                <a:gs pos="6000">
                  <a:schemeClr val="bg1">
                    <a:alpha val="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  <a:ln>
              <a:noFill/>
            </a:ln>
            <a:scene3d>
              <a:camera prst="isometricTopUp">
                <a:rot lat="19536000" lon="19195537" rev="30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741" name="그래픽 6">
            <a:extLst>
              <a:ext uri="{FF2B5EF4-FFF2-40B4-BE49-F238E27FC236}">
                <a16:creationId xmlns:a16="http://schemas.microsoft.com/office/drawing/2014/main" id="{68ACF6DD-228A-1B5D-431F-E45628AAEE06}"/>
              </a:ext>
            </a:extLst>
          </p:cNvPr>
          <p:cNvGrpSpPr/>
          <p:nvPr/>
        </p:nvGrpSpPr>
        <p:grpSpPr>
          <a:xfrm>
            <a:off x="12555033" y="9130273"/>
            <a:ext cx="606137" cy="134680"/>
            <a:chOff x="5697000" y="3045000"/>
            <a:chExt cx="3448080" cy="766140"/>
          </a:xfrm>
        </p:grpSpPr>
        <p:grpSp>
          <p:nvGrpSpPr>
            <p:cNvPr id="742" name="그래픽 6">
              <a:extLst>
                <a:ext uri="{FF2B5EF4-FFF2-40B4-BE49-F238E27FC236}">
                  <a16:creationId xmlns:a16="http://schemas.microsoft.com/office/drawing/2014/main" id="{5FBFEA4D-5D7E-36FB-BE25-46E73DA08AC8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785" name="자유형: 도형 784">
                <a:extLst>
                  <a:ext uri="{FF2B5EF4-FFF2-40B4-BE49-F238E27FC236}">
                    <a16:creationId xmlns:a16="http://schemas.microsoft.com/office/drawing/2014/main" id="{4803991A-C0D8-FCD3-CE6B-450B010B4889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6" name="자유형: 도형 785">
                <a:extLst>
                  <a:ext uri="{FF2B5EF4-FFF2-40B4-BE49-F238E27FC236}">
                    <a16:creationId xmlns:a16="http://schemas.microsoft.com/office/drawing/2014/main" id="{4B2BBBDD-F453-F553-D6C6-7FC3CFD9B2F4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7" name="자유형: 도형 786">
                <a:extLst>
                  <a:ext uri="{FF2B5EF4-FFF2-40B4-BE49-F238E27FC236}">
                    <a16:creationId xmlns:a16="http://schemas.microsoft.com/office/drawing/2014/main" id="{16142036-D13F-06C2-35C8-8B62CBC44D8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8" name="자유형: 도형 787">
                <a:extLst>
                  <a:ext uri="{FF2B5EF4-FFF2-40B4-BE49-F238E27FC236}">
                    <a16:creationId xmlns:a16="http://schemas.microsoft.com/office/drawing/2014/main" id="{EB21BCFE-77B6-8DC0-8399-018AA9DC3ADB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43" name="그래픽 6">
              <a:extLst>
                <a:ext uri="{FF2B5EF4-FFF2-40B4-BE49-F238E27FC236}">
                  <a16:creationId xmlns:a16="http://schemas.microsoft.com/office/drawing/2014/main" id="{1868C78C-A96E-0648-D7B1-B3CF6B7662D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744" name="그래픽 6">
                <a:extLst>
                  <a:ext uri="{FF2B5EF4-FFF2-40B4-BE49-F238E27FC236}">
                    <a16:creationId xmlns:a16="http://schemas.microsoft.com/office/drawing/2014/main" id="{B0317E24-73B6-0D09-A87A-146859BBF2C4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C9E62292-2927-8712-B556-E448CA5D327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14ACDF1-860E-52EC-C3FB-4C11E4C62C3D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08975969-61B5-DA8C-F242-2D4CDA43BBA8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4C3607EB-4DF7-F4EE-8241-FA8097D9F0CE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7" name="자유형: 도형 776">
                  <a:extLst>
                    <a:ext uri="{FF2B5EF4-FFF2-40B4-BE49-F238E27FC236}">
                      <a16:creationId xmlns:a16="http://schemas.microsoft.com/office/drawing/2014/main" id="{0141AFE1-B35B-3868-F1FB-F3617F2F598A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8" name="자유형: 도형 777">
                  <a:extLst>
                    <a:ext uri="{FF2B5EF4-FFF2-40B4-BE49-F238E27FC236}">
                      <a16:creationId xmlns:a16="http://schemas.microsoft.com/office/drawing/2014/main" id="{1FFE6FF8-4D10-D382-24FF-95FE1C709E03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9" name="자유형: 도형 778">
                  <a:extLst>
                    <a:ext uri="{FF2B5EF4-FFF2-40B4-BE49-F238E27FC236}">
                      <a16:creationId xmlns:a16="http://schemas.microsoft.com/office/drawing/2014/main" id="{4F708A7D-D64A-71B1-5328-37ABF2518A84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0" name="자유형: 도형 779">
                  <a:extLst>
                    <a:ext uri="{FF2B5EF4-FFF2-40B4-BE49-F238E27FC236}">
                      <a16:creationId xmlns:a16="http://schemas.microsoft.com/office/drawing/2014/main" id="{7801104E-2EC5-B2C2-2013-161ECC45F141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1" name="자유형: 도형 780">
                  <a:extLst>
                    <a:ext uri="{FF2B5EF4-FFF2-40B4-BE49-F238E27FC236}">
                      <a16:creationId xmlns:a16="http://schemas.microsoft.com/office/drawing/2014/main" id="{E9B17303-CC9B-0E01-1FEF-3E19E328845B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2" name="자유형: 도형 781">
                  <a:extLst>
                    <a:ext uri="{FF2B5EF4-FFF2-40B4-BE49-F238E27FC236}">
                      <a16:creationId xmlns:a16="http://schemas.microsoft.com/office/drawing/2014/main" id="{A37DFBAC-5AD3-71C8-6464-FAE5B9695906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3" name="자유형: 도형 782">
                  <a:extLst>
                    <a:ext uri="{FF2B5EF4-FFF2-40B4-BE49-F238E27FC236}">
                      <a16:creationId xmlns:a16="http://schemas.microsoft.com/office/drawing/2014/main" id="{CD739109-E638-6B86-1ACD-EC8E3EDECC7C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4" name="자유형: 도형 783">
                  <a:extLst>
                    <a:ext uri="{FF2B5EF4-FFF2-40B4-BE49-F238E27FC236}">
                      <a16:creationId xmlns:a16="http://schemas.microsoft.com/office/drawing/2014/main" id="{BCFD3AE5-5173-2847-89D4-A46AC14CB19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45" name="그래픽 6">
                <a:extLst>
                  <a:ext uri="{FF2B5EF4-FFF2-40B4-BE49-F238E27FC236}">
                    <a16:creationId xmlns:a16="http://schemas.microsoft.com/office/drawing/2014/main" id="{184EAAC7-4ACB-1FA9-0794-B46D7FD7F6E6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746" name="자유형: 도형 745">
                  <a:extLst>
                    <a:ext uri="{FF2B5EF4-FFF2-40B4-BE49-F238E27FC236}">
                      <a16:creationId xmlns:a16="http://schemas.microsoft.com/office/drawing/2014/main" id="{A9036516-91C1-E2F4-2F7A-1FD56BB01577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7" name="자유형: 도형 746">
                  <a:extLst>
                    <a:ext uri="{FF2B5EF4-FFF2-40B4-BE49-F238E27FC236}">
                      <a16:creationId xmlns:a16="http://schemas.microsoft.com/office/drawing/2014/main" id="{21F2D5CC-11D7-B221-E802-99B5CE623E9D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8AE13F19-ECB2-5362-6474-4529273C18A8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A58D2CC4-4FA8-AF27-0568-4D1599DCABF6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B9E82726-832A-6B4B-7563-CD92E5B90A0D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025B39BE-ADF0-83EF-F6CC-0702089A1424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358A212D-D1DE-E10C-B783-F203FED3874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CDB20E8E-B39D-76A5-BA52-B458FB5EEE7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37813CA7-CB8D-FBE8-C8D2-9FC6FA1395E9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BCBAB504-BBE4-826D-8D73-B43E7888B45A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9A4A6DCB-5882-23BD-F3A3-EEAF0EC02E5C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D2D05558-4B61-B480-6385-C6189269F0C7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58CB5755-EE44-4F1C-3E0F-25FC5D7CE86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50514470-41F2-65EC-BEB9-3F61669D189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21136D5F-BA35-8078-38D2-2EBED6DFDF83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2019C5DE-D962-68FC-BCC1-9C08D595CA20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D210B6D-5DA3-B014-01F3-645C57FB31E0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F13D86AD-EEA1-BC88-DDC0-5CCD6C81634E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7000C723-1F60-442E-802B-389907873921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D478B1EF-32BF-A4CD-6D10-75EA2CC11F7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8560DA7A-4A1F-6C30-678F-8485EF0F143E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54877FB-FD7A-532A-6883-9D4596956D63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F74D77A7-DC7D-E10D-B130-2AC6A82B78B7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94684691-4C30-50C2-90F0-10F62498BCCA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D60451FE-1C4C-CF80-C96A-AA8B738EDEDE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20ED410F-8006-77BD-8856-A4F3362C1E80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07935946-A47C-C900-786A-F5083725F8A5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789" name="TextBox 788">
            <a:extLst>
              <a:ext uri="{FF2B5EF4-FFF2-40B4-BE49-F238E27FC236}">
                <a16:creationId xmlns:a16="http://schemas.microsoft.com/office/drawing/2014/main" id="{E71E219C-A44E-11E9-A8C9-0A0CAED6FEA5}"/>
              </a:ext>
            </a:extLst>
          </p:cNvPr>
          <p:cNvSpPr txBox="1"/>
          <p:nvPr/>
        </p:nvSpPr>
        <p:spPr>
          <a:xfrm>
            <a:off x="11284811" y="8434514"/>
            <a:ext cx="1892348" cy="5141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lnSpc>
                <a:spcPct val="90000"/>
              </a:lnSpc>
              <a:defRPr/>
            </a:pPr>
            <a:r>
              <a:rPr lang="ko-KR" altLang="en-US" sz="1856" spc="-26" dirty="0" err="1"/>
              <a:t>경기천년제목</a:t>
            </a:r>
            <a:r>
              <a:rPr lang="ko-KR" altLang="en-US" sz="1856" spc="-26" dirty="0"/>
              <a:t> </a:t>
            </a:r>
            <a:r>
              <a:rPr lang="en-US" altLang="ko-KR" sz="1856" spc="-26" dirty="0"/>
              <a:t>BOLD 44pt</a:t>
            </a:r>
            <a:r>
              <a:rPr lang="ko-KR" altLang="en-US" sz="1856" spc="-26" dirty="0"/>
              <a:t>를 사용합니다</a:t>
            </a: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7D73821F-47EE-8D1F-92DD-4641D711E515}"/>
              </a:ext>
            </a:extLst>
          </p:cNvPr>
          <p:cNvSpPr txBox="1"/>
          <p:nvPr/>
        </p:nvSpPr>
        <p:spPr>
          <a:xfrm>
            <a:off x="11394340" y="7732098"/>
            <a:ext cx="1794116" cy="4285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en-US" altLang="ko-KR" sz="2785" spc="-26" dirty="0">
                <a:solidFill>
                  <a:srgbClr val="F6B238"/>
                </a:solidFill>
              </a:rPr>
              <a:t>01</a:t>
            </a:r>
            <a:endParaRPr lang="ko-KR" altLang="en-US" sz="2785" spc="-26" dirty="0">
              <a:solidFill>
                <a:srgbClr val="F6B238"/>
              </a:solidFill>
            </a:endParaRPr>
          </a:p>
        </p:txBody>
      </p:sp>
      <p:grpSp>
        <p:nvGrpSpPr>
          <p:cNvPr id="791" name="그룹 790">
            <a:extLst>
              <a:ext uri="{FF2B5EF4-FFF2-40B4-BE49-F238E27FC236}">
                <a16:creationId xmlns:a16="http://schemas.microsoft.com/office/drawing/2014/main" id="{15DF52FB-FCE3-56B9-2395-88A256905C2E}"/>
              </a:ext>
            </a:extLst>
          </p:cNvPr>
          <p:cNvGrpSpPr/>
          <p:nvPr/>
        </p:nvGrpSpPr>
        <p:grpSpPr>
          <a:xfrm>
            <a:off x="12796406" y="8128680"/>
            <a:ext cx="364747" cy="31952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792" name="사각형: 둥근 모서리 791">
              <a:extLst>
                <a:ext uri="{FF2B5EF4-FFF2-40B4-BE49-F238E27FC236}">
                  <a16:creationId xmlns:a16="http://schemas.microsoft.com/office/drawing/2014/main" id="{7BDE7AD8-633D-5A0E-97FD-19864A0D60D3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3" name="타원 792">
              <a:extLst>
                <a:ext uri="{FF2B5EF4-FFF2-40B4-BE49-F238E27FC236}">
                  <a16:creationId xmlns:a16="http://schemas.microsoft.com/office/drawing/2014/main" id="{B2DF4A27-8CDC-CDDC-8C2C-B7F90D83F4A0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4" name="타원 793">
              <a:extLst>
                <a:ext uri="{FF2B5EF4-FFF2-40B4-BE49-F238E27FC236}">
                  <a16:creationId xmlns:a16="http://schemas.microsoft.com/office/drawing/2014/main" id="{E3EF2A6D-E864-5AD5-0638-A8BCD523A850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5" name="타원 794">
              <a:extLst>
                <a:ext uri="{FF2B5EF4-FFF2-40B4-BE49-F238E27FC236}">
                  <a16:creationId xmlns:a16="http://schemas.microsoft.com/office/drawing/2014/main" id="{43078E76-DFBC-046A-5161-51C2E5E3CAC6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  <p:sp>
        <p:nvSpPr>
          <p:cNvPr id="796" name="TextBox 795">
            <a:extLst>
              <a:ext uri="{FF2B5EF4-FFF2-40B4-BE49-F238E27FC236}">
                <a16:creationId xmlns:a16="http://schemas.microsoft.com/office/drawing/2014/main" id="{A435E67E-715E-E8F6-72D6-DD694D2B26DE}"/>
              </a:ext>
            </a:extLst>
          </p:cNvPr>
          <p:cNvSpPr txBox="1"/>
          <p:nvPr/>
        </p:nvSpPr>
        <p:spPr>
          <a:xfrm>
            <a:off x="11398913" y="8213285"/>
            <a:ext cx="1778246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ko-KR" altLang="en-US" sz="760" spc="-2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18pt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456696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0656" y="8583330"/>
            <a:ext cx="835903" cy="186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640074" y="7978802"/>
            <a:ext cx="1629968" cy="3973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2869" dirty="0"/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CC66-1996-BDF0-F88E-34FC574DFB6E}"/>
              </a:ext>
            </a:extLst>
          </p:cNvPr>
          <p:cNvSpPr txBox="1"/>
          <p:nvPr/>
        </p:nvSpPr>
        <p:spPr>
          <a:xfrm>
            <a:off x="8650656" y="7849698"/>
            <a:ext cx="1555483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-6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76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경기천년제목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Medium 18pt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8650655" y="7780661"/>
            <a:ext cx="466534" cy="40869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93179-BD06-17CF-B27F-12E760DE3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593605-C071-78BB-DE7E-38CE181D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EF520C-E3A3-46E5-9D84-750DAC9A9737}"/>
              </a:ext>
            </a:extLst>
          </p:cNvPr>
          <p:cNvSpPr/>
          <p:nvPr/>
        </p:nvSpPr>
        <p:spPr>
          <a:xfrm>
            <a:off x="5920861" y="2396041"/>
            <a:ext cx="7640651" cy="19508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경기도</a:t>
            </a:r>
            <a:r>
              <a:rPr lang="en-US" altLang="ko-KR" sz="4000" dirty="0">
                <a:solidFill>
                  <a:schemeClr val="tx1"/>
                </a:solidFill>
              </a:rPr>
              <a:t>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1,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2 … . </a:t>
            </a:r>
            <a:r>
              <a:rPr lang="ko-KR" altLang="en-US" sz="4000" dirty="0">
                <a:solidFill>
                  <a:schemeClr val="tx1"/>
                </a:solidFill>
              </a:rPr>
              <a:t>시군 </a:t>
            </a:r>
            <a:r>
              <a:rPr lang="en-US" altLang="ko-KR" sz="4000" dirty="0">
                <a:solidFill>
                  <a:schemeClr val="tx1"/>
                </a:solidFill>
              </a:rPr>
              <a:t>31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B66F84-D782-EA50-6CB7-199B7C465A05}"/>
              </a:ext>
            </a:extLst>
          </p:cNvPr>
          <p:cNvSpPr/>
          <p:nvPr/>
        </p:nvSpPr>
        <p:spPr>
          <a:xfrm>
            <a:off x="6809020" y="4867421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CE8F50-7D53-8EF7-DDE1-938758A55BFB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5400000" flipH="1" flipV="1">
            <a:off x="8243451" y="3369686"/>
            <a:ext cx="520504" cy="2474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4C910-60E8-8DDD-B079-D3C3AC4A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56D89F7F-BB12-ADA9-CBD3-C3DFE5A03379}"/>
              </a:ext>
            </a:extLst>
          </p:cNvPr>
          <p:cNvSpPr/>
          <p:nvPr/>
        </p:nvSpPr>
        <p:spPr>
          <a:xfrm>
            <a:off x="4855856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경기도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62848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7CEC-0633-0914-DC8F-1513B1C9D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8A26B8-E8E2-433F-835E-6D6D5D9B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D3057A-3313-C80F-9F0F-2C48FE17E395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CCB1A0-B3D0-13ED-DA24-D80E5CF80ABF}"/>
              </a:ext>
            </a:extLst>
          </p:cNvPr>
          <p:cNvSpPr/>
          <p:nvPr/>
        </p:nvSpPr>
        <p:spPr>
          <a:xfrm>
            <a:off x="13479204" y="5194093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A944A6-1EAD-A325-DC4C-614E3E60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2" y="5265775"/>
            <a:ext cx="3223394" cy="16445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3DF5D-2C26-638B-6BAF-FC5183FFBE11}"/>
              </a:ext>
            </a:extLst>
          </p:cNvPr>
          <p:cNvSpPr/>
          <p:nvPr/>
        </p:nvSpPr>
        <p:spPr>
          <a:xfrm>
            <a:off x="13513480" y="4787546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D746F5-C327-7973-D3B4-1A5BA1652E11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FBA0C7-B867-6B48-AC8A-85284C5A4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1956" y="7798974"/>
            <a:ext cx="3068651" cy="14176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2CA644-5D97-930E-59FC-C28651B0407E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80FE6F7-6C8E-95F7-84AB-3685D1D9F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5432" y="992011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CB7C4-61AC-690F-3B06-F2B5F4DF03A4}"/>
              </a:ext>
            </a:extLst>
          </p:cNvPr>
          <p:cNvSpPr/>
          <p:nvPr/>
        </p:nvSpPr>
        <p:spPr>
          <a:xfrm>
            <a:off x="13330599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BD7C17-3C9C-D81A-D2FE-6E34AD002AE9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0CA9CA-0F2E-5D7C-2209-447A04977A2E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</a:t>
            </a:r>
            <a:r>
              <a:rPr lang="en-US" altLang="ko-KR" sz="1400" b="1" dirty="0">
                <a:solidFill>
                  <a:schemeClr val="tx1"/>
                </a:solidFill>
              </a:rPr>
              <a:t>·</a:t>
            </a:r>
            <a:r>
              <a:rPr lang="ko-KR" altLang="en-US" sz="1400" b="1" dirty="0">
                <a:solidFill>
                  <a:schemeClr val="tx1"/>
                </a:solidFill>
              </a:rPr>
              <a:t>도별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D854A-C345-20B9-C04E-1F9AFFB3E412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19EC3C7-6CF4-122E-918D-982650D7A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EB977C81-5C3A-F9F1-D73C-302CF4684BCA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C20A4349-834C-BC06-152C-DF8A1F46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143" y="6628347"/>
            <a:ext cx="6072437" cy="3691807"/>
          </a:xfrm>
          <a:prstGeom prst="rect">
            <a:avLst/>
          </a:prstGeom>
        </p:spPr>
      </p:pic>
      <p:sp>
        <p:nvSpPr>
          <p:cNvPr id="4" name="직사각형 7">
            <a:extLst>
              <a:ext uri="{FF2B5EF4-FFF2-40B4-BE49-F238E27FC236}">
                <a16:creationId xmlns:a16="http://schemas.microsoft.com/office/drawing/2014/main" id="{EB4FE942-06D0-F36D-B3FB-BD545FCF2A91}"/>
              </a:ext>
            </a:extLst>
          </p:cNvPr>
          <p:cNvSpPr/>
          <p:nvPr/>
        </p:nvSpPr>
        <p:spPr>
          <a:xfrm>
            <a:off x="4741069" y="2963582"/>
            <a:ext cx="6241366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나중에 카드 뉴스로 지역별 면적을 지역의 에너지 소비량 크기와 비례해서 맞출 것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1CC840C7-5F50-5883-9BA5-D4E53E4F3FB2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C3FC4C58-F1CD-7051-D751-EA1A930DCE68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1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ED48-C158-D636-96A3-650EFA74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0637D0-689D-BA1F-1B15-EC74F993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4FFE32-2CA2-365A-BAA6-59FD6C11973F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B7C0DE-C93C-B163-70D3-E2563B1939B8}"/>
              </a:ext>
            </a:extLst>
          </p:cNvPr>
          <p:cNvSpPr/>
          <p:nvPr/>
        </p:nvSpPr>
        <p:spPr>
          <a:xfrm>
            <a:off x="8702972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1EFAC4-0DBB-E1B9-E2FD-609D8042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27" y="5421049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278D1-4815-1365-E44F-82B006F2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858" y="6227551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3CAB4A-A135-0DCF-A143-39A1AA57B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5ABCC8-E08C-1909-C211-9363CC19E703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FED95201-D712-2E11-057E-51AA92E89C0A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9FFC92B-BC5C-DF18-5E45-BE235B85886C}"/>
              </a:ext>
            </a:extLst>
          </p:cNvPr>
          <p:cNvSpPr/>
          <p:nvPr/>
        </p:nvSpPr>
        <p:spPr>
          <a:xfrm>
            <a:off x="14290333" y="4613818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7B4EB231-B656-F6F7-6B93-8BCCBD6D9930}"/>
              </a:ext>
            </a:extLst>
          </p:cNvPr>
          <p:cNvSpPr/>
          <p:nvPr/>
        </p:nvSpPr>
        <p:spPr>
          <a:xfrm>
            <a:off x="14290333" y="6889327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D1198248-ED26-E200-133E-32C08D678BBF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9C0D5-2A51-E80B-0916-9743EF32B0D4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9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C85D-BB78-8792-6660-900E79D8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45BC63-0908-76A9-E2B7-8943C1CF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02D5F8-82CE-7BEE-74E8-71F7D18A07C4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63978C-1ADD-91A6-FBA7-9BBAFC8502B9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279A9-2217-AB34-C6DB-06B38C5C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2BC14A-E3ED-23A3-2DAC-F74AD849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5C2DC208-C7B9-972B-F74A-5D2657269D60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5" name="그림 16">
            <a:extLst>
              <a:ext uri="{FF2B5EF4-FFF2-40B4-BE49-F238E27FC236}">
                <a16:creationId xmlns:a16="http://schemas.microsoft.com/office/drawing/2014/main" id="{74D96773-945C-1BAC-ADCB-EBF2BA692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6" name="직사각형 17">
            <a:extLst>
              <a:ext uri="{FF2B5EF4-FFF2-40B4-BE49-F238E27FC236}">
                <a16:creationId xmlns:a16="http://schemas.microsoft.com/office/drawing/2014/main" id="{DF1A0201-CBEA-334C-3F38-F3B8B8F9CFCC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에너지원별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그림 16">
            <a:extLst>
              <a:ext uri="{FF2B5EF4-FFF2-40B4-BE49-F238E27FC236}">
                <a16:creationId xmlns:a16="http://schemas.microsoft.com/office/drawing/2014/main" id="{116B32F0-0FE2-088C-B956-1E0C5089C8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075" t="31552"/>
          <a:stretch/>
        </p:blipFill>
        <p:spPr>
          <a:xfrm>
            <a:off x="16314400" y="10114280"/>
            <a:ext cx="503318" cy="1273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B1FCE1-F2C4-19E6-2B58-268FAD332D81}"/>
              </a:ext>
            </a:extLst>
          </p:cNvPr>
          <p:cNvSpPr txBox="1"/>
          <p:nvPr/>
        </p:nvSpPr>
        <p:spPr>
          <a:xfrm>
            <a:off x="16457564" y="10114280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>
                <a:solidFill>
                  <a:schemeClr val="tx1"/>
                </a:solidFill>
              </a:rPr>
              <a:t>석유</a:t>
            </a:r>
            <a:endParaRPr lang="ko-KR" altLang="en-US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BF36C-E133-1D36-0712-9028CD53DB5B}"/>
              </a:ext>
            </a:extLst>
          </p:cNvPr>
          <p:cNvSpPr txBox="1"/>
          <p:nvPr/>
        </p:nvSpPr>
        <p:spPr>
          <a:xfrm>
            <a:off x="16457564" y="10283777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chemeClr val="tx1"/>
                </a:solidFill>
              </a:rPr>
              <a:t>가스</a:t>
            </a:r>
            <a:endParaRPr lang="ko-KR" alt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DE44F-A9B2-FAE5-8748-1A3D1EC6264F}"/>
              </a:ext>
            </a:extLst>
          </p:cNvPr>
          <p:cNvSpPr txBox="1"/>
          <p:nvPr/>
        </p:nvSpPr>
        <p:spPr>
          <a:xfrm>
            <a:off x="16457564" y="10436839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chemeClr val="tx1"/>
                </a:solidFill>
              </a:rPr>
              <a:t>석탄</a:t>
            </a:r>
            <a:endParaRPr lang="ko-KR" alt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7F5DF-5383-CC83-BBD9-378D2F426CE4}"/>
              </a:ext>
            </a:extLst>
          </p:cNvPr>
          <p:cNvSpPr txBox="1"/>
          <p:nvPr/>
        </p:nvSpPr>
        <p:spPr>
          <a:xfrm>
            <a:off x="16457564" y="10598782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/>
              <a:t>열</a:t>
            </a:r>
            <a:endParaRPr lang="ko-KR" alt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530200-C465-31D2-4674-C190D92A1EBE}"/>
              </a:ext>
            </a:extLst>
          </p:cNvPr>
          <p:cNvSpPr txBox="1"/>
          <p:nvPr/>
        </p:nvSpPr>
        <p:spPr>
          <a:xfrm>
            <a:off x="16457564" y="10826228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/>
              <a:t>등등</a:t>
            </a:r>
            <a:r>
              <a:rPr lang="en-US" altLang="ko-KR" sz="700" b="1" dirty="0"/>
              <a:t>..</a:t>
            </a:r>
            <a:endParaRPr lang="ko-KR" altLang="en-US" sz="700" dirty="0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E29EE53-6D60-8887-43D7-5018DA8A1736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41870DC0-55E6-9ED2-8864-D4D09E2736E4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28C937B-95DE-183D-F557-77B2BB5CAA9E}"/>
              </a:ext>
            </a:extLst>
          </p:cNvPr>
          <p:cNvSpPr/>
          <p:nvPr/>
        </p:nvSpPr>
        <p:spPr>
          <a:xfrm>
            <a:off x="14290333" y="4613818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A9A4B7C4-59B2-9F52-ED1A-3575B655CD96}"/>
              </a:ext>
            </a:extLst>
          </p:cNvPr>
          <p:cNvSpPr/>
          <p:nvPr/>
        </p:nvSpPr>
        <p:spPr>
          <a:xfrm>
            <a:off x="14290333" y="6889327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24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B9B7E-1328-257B-BDC9-E8A549BED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2C89AE97-C4B2-65D4-1F00-77E2CED79FDD}"/>
              </a:ext>
            </a:extLst>
          </p:cNvPr>
          <p:cNvSpPr/>
          <p:nvPr/>
        </p:nvSpPr>
        <p:spPr>
          <a:xfrm>
            <a:off x="4855856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시군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192207908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1831</TotalTime>
  <Words>1884</Words>
  <Application>Microsoft Office PowerPoint</Application>
  <PresentationFormat>Custom</PresentationFormat>
  <Paragraphs>536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경기천년제목 Bold</vt:lpstr>
      <vt:lpstr>경기천년제목 Light</vt:lpstr>
      <vt:lpstr>경기천년제목 Medium</vt:lpstr>
      <vt:lpstr>맑은 고딕</vt:lpstr>
      <vt:lpstr>Arial</vt:lpstr>
      <vt:lpstr>Calibri</vt:lpstr>
      <vt:lpstr>Calibri Light</vt:lpstr>
      <vt:lpstr>디자인 사용자 지정</vt:lpstr>
      <vt:lpstr>Office 2013 - 2022 Theme</vt:lpstr>
      <vt:lpstr>1_Office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84</cp:revision>
  <dcterms:created xsi:type="dcterms:W3CDTF">2023-12-12T09:29:53Z</dcterms:created>
  <dcterms:modified xsi:type="dcterms:W3CDTF">2024-12-23T07:40:15Z</dcterms:modified>
</cp:coreProperties>
</file>